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320" r:id="rId2"/>
    <p:sldId id="694" r:id="rId3"/>
    <p:sldId id="652" r:id="rId4"/>
    <p:sldId id="653" r:id="rId5"/>
    <p:sldId id="304" r:id="rId6"/>
    <p:sldId id="275" r:id="rId7"/>
    <p:sldId id="654" r:id="rId8"/>
    <p:sldId id="655" r:id="rId9"/>
    <p:sldId id="331" r:id="rId10"/>
    <p:sldId id="656" r:id="rId11"/>
    <p:sldId id="333" r:id="rId12"/>
    <p:sldId id="658" r:id="rId13"/>
    <p:sldId id="289" r:id="rId14"/>
    <p:sldId id="697" r:id="rId15"/>
    <p:sldId id="292" r:id="rId16"/>
    <p:sldId id="293" r:id="rId17"/>
    <p:sldId id="660" r:id="rId18"/>
    <p:sldId id="661" r:id="rId19"/>
    <p:sldId id="669" r:id="rId20"/>
    <p:sldId id="662" r:id="rId21"/>
    <p:sldId id="302" r:id="rId22"/>
    <p:sldId id="671" r:id="rId23"/>
    <p:sldId id="672" r:id="rId24"/>
    <p:sldId id="310" r:id="rId25"/>
    <p:sldId id="663" r:id="rId26"/>
    <p:sldId id="699" r:id="rId27"/>
    <p:sldId id="674" r:id="rId28"/>
    <p:sldId id="700" r:id="rId29"/>
    <p:sldId id="332" r:id="rId30"/>
    <p:sldId id="263" r:id="rId31"/>
    <p:sldId id="381" r:id="rId32"/>
    <p:sldId id="382" r:id="rId33"/>
    <p:sldId id="383" r:id="rId34"/>
    <p:sldId id="676" r:id="rId35"/>
    <p:sldId id="677" r:id="rId36"/>
    <p:sldId id="257" r:id="rId37"/>
    <p:sldId id="380" r:id="rId38"/>
    <p:sldId id="678" r:id="rId39"/>
    <p:sldId id="679" r:id="rId40"/>
    <p:sldId id="698" r:id="rId41"/>
    <p:sldId id="701" r:id="rId42"/>
    <p:sldId id="690" r:id="rId43"/>
    <p:sldId id="704" r:id="rId44"/>
    <p:sldId id="691" r:id="rId45"/>
    <p:sldId id="665" r:id="rId46"/>
    <p:sldId id="682" r:id="rId47"/>
    <p:sldId id="684" r:id="rId48"/>
    <p:sldId id="667" r:id="rId49"/>
    <p:sldId id="688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94" autoAdjust="0"/>
    <p:restoredTop sz="76529" autoAdjust="0"/>
  </p:normalViewPr>
  <p:slideViewPr>
    <p:cSldViewPr snapToGrid="0" snapToObjects="1">
      <p:cViewPr varScale="1">
        <p:scale>
          <a:sx n="87" d="100"/>
          <a:sy n="87" d="100"/>
        </p:scale>
        <p:origin x="201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2DFBA-92D6-7440-A476-BBC6EB087BD9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81D6D-737A-4D4F-AC00-8E93F18629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04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talk is divided by there parts. </a:t>
            </a:r>
          </a:p>
          <a:p>
            <a:r>
              <a:rPr lang="en-US" dirty="0"/>
              <a:t>First, I will start with how a brain network is constructed. </a:t>
            </a:r>
          </a:p>
          <a:p>
            <a:r>
              <a:rPr lang="en-US" dirty="0"/>
              <a:t>And then, I will introduce persistent homology including barcode and single linkage hierarchical clustering. </a:t>
            </a:r>
          </a:p>
          <a:p>
            <a:r>
              <a:rPr lang="en-US" dirty="0"/>
              <a:t>Finally, I will talk about some network distances such as </a:t>
            </a:r>
            <a:r>
              <a:rPr lang="en-US" dirty="0" err="1"/>
              <a:t>Gromov-Hausdorff</a:t>
            </a:r>
            <a:r>
              <a:rPr lang="en-US" dirty="0"/>
              <a:t> distance, bottleneck distance, and kernel distance.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81D6D-737A-4D4F-AC00-8E93F18629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62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topological spaces here. </a:t>
            </a:r>
          </a:p>
          <a:p>
            <a:r>
              <a:rPr lang="en-US" dirty="0"/>
              <a:t>One is a coffee mug. The other is a doughnut. </a:t>
            </a:r>
          </a:p>
          <a:p>
            <a:r>
              <a:rPr lang="en-US" dirty="0"/>
              <a:t>The coffee mug has one connected component and one hole. </a:t>
            </a:r>
          </a:p>
          <a:p>
            <a:r>
              <a:rPr lang="en-US" dirty="0"/>
              <a:t>The doughnut also has one connected component and one hole. </a:t>
            </a:r>
          </a:p>
          <a:p>
            <a:r>
              <a:rPr lang="en-US" dirty="0"/>
              <a:t>So, they have the same shape in the view of topologist.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81D6D-737A-4D4F-AC00-8E93F18629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51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A1D5A-1DDE-4D22-B5E8-1FF67347381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634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But, when the topological space is a binary network, the </a:t>
            </a:r>
            <a:r>
              <a:rPr lang="en-US" altLang="ko-K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Betti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number depends on the threshold.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example, given the weighted network, if the threshold is 1.2, the binary network is constructed by connecting this, this and this edges.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Then, the zeroth </a:t>
            </a:r>
            <a:r>
              <a:rPr lang="en-US" altLang="ko-K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Betti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number is 3 and the first </a:t>
            </a:r>
            <a:r>
              <a:rPr lang="en-US" altLang="ko-K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Betti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number is zero.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threshold is 1.8, the binary network is constructed like this.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Then, the zeroth and first </a:t>
            </a:r>
            <a:r>
              <a:rPr lang="en-US" altLang="ko-K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Betti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numbers are one. </a:t>
            </a:r>
          </a:p>
          <a:p>
            <a:endParaRPr lang="en-US" altLang="ko-KR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way, the </a:t>
            </a:r>
            <a:r>
              <a:rPr lang="en-US" altLang="ko-K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Betti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number is changed depending on the threshold.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So, the persistent homology proposed a method to solve this problem. </a:t>
            </a:r>
          </a:p>
          <a:p>
            <a:endParaRPr lang="en-US" altLang="ko-KR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--------------------------------------------------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will extract the information of the network base on the persistent homology, a new branch of the algebraic topology.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Given the topological space, brain network is also the topological space, the algebraic topology defines the topological invariants in the algebraic form.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example, the connected components and holes or cycles.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Especially, it counts the number of connected components and holes and called them as the zeroth and first </a:t>
            </a:r>
            <a:r>
              <a:rPr lang="en-US" altLang="ko-K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betti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numbers. </a:t>
            </a:r>
          </a:p>
          <a:p>
            <a:endParaRPr lang="en-US" altLang="ko-KR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we have the binary network or </a:t>
            </a:r>
            <a:r>
              <a:rPr lang="en-US" altLang="ko-K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thresholded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 with the given epsilon like this, we have two connected components and there is no hole in this example.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way, the existing algebraic topology finds the connected components and holes at the fixed scale or threshold. </a:t>
            </a:r>
          </a:p>
          <a:p>
            <a:endParaRPr lang="en-US" altLang="ko-KR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will extract the information of the network base on the persistent homology, a new branch of the algebraic topology.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Given the topological space, brain network is also the topological space, the algebraic topology defines the topological invariants in the algebraic form.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example, the connected components and holes or cycles.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Especially, it counts the number of connected components and holes and called them as the </a:t>
            </a:r>
            <a:r>
              <a:rPr lang="en-US" altLang="ko-K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zeroth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first </a:t>
            </a:r>
            <a:r>
              <a:rPr lang="en-US" altLang="ko-K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betti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numbers. </a:t>
            </a:r>
          </a:p>
          <a:p>
            <a:endParaRPr lang="en-US" altLang="ko-KR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we have the binary network or </a:t>
            </a:r>
            <a:r>
              <a:rPr lang="en-US" altLang="ko-K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thresholded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 with the given epsilon like this, we have two connected components and there is no hole in this example.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way, the existing algebraic topology finds the connected components and holes at the fixed scale or threshold. </a:t>
            </a:r>
          </a:p>
          <a:p>
            <a:endParaRPr lang="en-US" altLang="ko-KR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A1D5A-1DDE-4D22-B5E8-1FF67347381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65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observing the sequence of binary networks at all possible thresholds.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we observe the change of the </a:t>
            </a:r>
            <a:r>
              <a:rPr lang="en-US" altLang="ko-K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Betti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numbers by varying the threshold.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procedure is called a filtration. </a:t>
            </a:r>
          </a:p>
          <a:p>
            <a:endParaRPr lang="en-US" altLang="ko-KR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-----------------------------------------</a:t>
            </a:r>
          </a:p>
          <a:p>
            <a:endParaRPr lang="en-US" altLang="ko-KR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the persistent homology look at the changes of such topological invariants when the threshold or scale is varied.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procedure is called as the filtration.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During the filtration, the number of connected components and holes are counted and it is visualized by barcode. 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A1D5A-1DDE-4D22-B5E8-1FF67347381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613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persistent homology also provides a tool for visualizing the change of </a:t>
            </a:r>
            <a:r>
              <a:rPr lang="en-US" altLang="ko-K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Betti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numbers, called barcode.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horizontal axis of barcode is the threshold.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 vertical axis of barcode is the index of a connected component.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connected component is represented by bar. </a:t>
            </a:r>
          </a:p>
          <a:p>
            <a:endParaRPr lang="en-US" altLang="ko-KR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threshold is zero, there is no edge to be connected.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So, the number of connected components is equal to the number of nodes.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example, it is six.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So, six bars are plotted like this.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threshold is one, these two nodes are connected.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Then, the number of connected components is 5.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So, one bar is ended and only five bars are remained.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threshold is one point two, two edges are connected.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 number of connected components is three.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So, two bars are ended and only three bars are remained.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Finally, all nodes are connected in one connected component and only one bar is remained.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a barcode. </a:t>
            </a:r>
          </a:p>
          <a:p>
            <a:endParaRPr lang="en-US" altLang="ko-KR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barcode represents the connected component as a bar.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epsilon is equal to zero, the number of connected components is equal to one of nodes.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Whenever the edges are added by increasing the threshold, the number of connected components decreases.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holes are generated at 1.8 and 2.0 and they never disappear during the filtration in the network.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A1D5A-1DDE-4D22-B5E8-1FF67347381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482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barcode, we can find the whole changes of the connected structure during the filtration.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topology, the index of node is not important. This is because the topology thinks that bending, crumpling, rotating, or stretching affects shape.</a:t>
            </a:r>
          </a:p>
          <a:p>
            <a:endParaRPr lang="en-US" altLang="ko-KR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in the brain network, the location of nodes is very important.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So, we rearrange the bars according to the location of nodes.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Then, we obtained this </a:t>
            </a:r>
            <a:r>
              <a:rPr lang="en-US" altLang="ko-K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Dendrogram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A1D5A-1DDE-4D22-B5E8-1FF67347381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 this </a:t>
            </a:r>
            <a:r>
              <a:rPr lang="en-US" altLang="ko-KR" dirty="0" err="1"/>
              <a:t>dendrogram</a:t>
            </a:r>
            <a:r>
              <a:rPr lang="en-US" altLang="ko-KR" dirty="0"/>
              <a:t>, two connected components are connected at the minimum distance between two connected components. </a:t>
            </a:r>
          </a:p>
          <a:p>
            <a:r>
              <a:rPr lang="en-US" altLang="ko-KR" baseline="0" dirty="0"/>
              <a:t>For example, the connected component consisting of nodes 1, 2, and 3 and the connected component consisting of nodes 4, 5, and 6 are connected at the threshold 1.4. </a:t>
            </a:r>
          </a:p>
          <a:p>
            <a:r>
              <a:rPr lang="en-US" altLang="ko-KR" baseline="0" dirty="0"/>
              <a:t>This is the minimum distance between two connected components. </a:t>
            </a:r>
          </a:p>
          <a:p>
            <a:r>
              <a:rPr lang="en-US" altLang="ko-KR" baseline="0" dirty="0"/>
              <a:t>This distance is single linkage distance. So, this </a:t>
            </a:r>
            <a:r>
              <a:rPr lang="en-US" altLang="ko-KR" baseline="0" dirty="0" err="1"/>
              <a:t>dendrogram</a:t>
            </a:r>
            <a:r>
              <a:rPr lang="en-US" altLang="ko-KR" baseline="0" dirty="0"/>
              <a:t> is called a single linkage </a:t>
            </a:r>
            <a:r>
              <a:rPr lang="en-US" altLang="ko-KR" baseline="0" dirty="0" err="1"/>
              <a:t>dendrogram</a:t>
            </a:r>
            <a:r>
              <a:rPr lang="en-US" altLang="ko-KR" baseline="0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A1D5A-1DDE-4D22-B5E8-1FF67347381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applied this method to FDG-PET data set. </a:t>
            </a:r>
          </a:p>
          <a:p>
            <a:r>
              <a:rPr lang="en-US" dirty="0"/>
              <a:t>It consists of three groups. The first is attention deficit hyperactivity disorder. </a:t>
            </a:r>
          </a:p>
          <a:p>
            <a:r>
              <a:rPr lang="en-US" dirty="0"/>
              <a:t>The second is autism spectrum disorder. </a:t>
            </a:r>
          </a:p>
          <a:p>
            <a:r>
              <a:rPr lang="en-US" dirty="0"/>
              <a:t>The third is pediatric control. </a:t>
            </a:r>
          </a:p>
          <a:p>
            <a:r>
              <a:rPr lang="en-US" dirty="0"/>
              <a:t>The number of subjects is very small. </a:t>
            </a:r>
          </a:p>
          <a:p>
            <a:r>
              <a:rPr lang="en-US" dirty="0"/>
              <a:t>To measure PET, the radioactive material should be injected to the subject. </a:t>
            </a:r>
          </a:p>
          <a:p>
            <a:r>
              <a:rPr lang="en-US" dirty="0"/>
              <a:t>Children’s parents usually do not like such a thing. </a:t>
            </a:r>
          </a:p>
          <a:p>
            <a:r>
              <a:rPr lang="en-US" dirty="0"/>
              <a:t>So, it is quiet difficult to recruit young subjects. This number of subjects is allowed in PET study.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81D6D-737A-4D4F-AC00-8E93F18629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49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distance matrices of three groups.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81D6D-737A-4D4F-AC00-8E93F18629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41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perform the filtration like this. And estimate the change of number of connected components. </a:t>
            </a:r>
          </a:p>
          <a:p>
            <a:r>
              <a:rPr lang="en-US" dirty="0"/>
              <a:t>And visualize it by beta0 curve like this. </a:t>
            </a:r>
          </a:p>
          <a:p>
            <a:r>
              <a:rPr lang="en-US" dirty="0"/>
              <a:t>The blue is for ADHD, the red and green is for ASD and </a:t>
            </a:r>
            <a:r>
              <a:rPr lang="en-US" dirty="0" err="1"/>
              <a:t>PedCon</a:t>
            </a:r>
            <a:r>
              <a:rPr lang="en-US" dirty="0"/>
              <a:t>. </a:t>
            </a:r>
          </a:p>
          <a:p>
            <a:r>
              <a:rPr lang="en-US" dirty="0"/>
              <a:t>The curves of ASD and </a:t>
            </a:r>
            <a:r>
              <a:rPr lang="en-US" dirty="0" err="1"/>
              <a:t>PedCon</a:t>
            </a:r>
            <a:r>
              <a:rPr lang="en-US" dirty="0"/>
              <a:t> are similar, but the number of connected components of ADHD slowly decrease over the threshold. </a:t>
            </a:r>
          </a:p>
          <a:p>
            <a:r>
              <a:rPr lang="en-US" dirty="0"/>
              <a:t>It means that the brain regions of ADHD are slowly integrated compared to the other groups.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81D6D-737A-4D4F-AC00-8E93F18629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91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will talk more about structural data and connectivity next class. </a:t>
            </a:r>
          </a:p>
          <a:p>
            <a:r>
              <a:rPr lang="en-US" altLang="ko-KR" dirty="0"/>
              <a:t>Today we will mainly use functional connectivity, especially connectivity based on PET data. </a:t>
            </a:r>
          </a:p>
          <a:p>
            <a:endParaRPr lang="en-US" dirty="0"/>
          </a:p>
          <a:p>
            <a:r>
              <a:rPr lang="en-US" dirty="0"/>
              <a:t>I will talk about the structural connectivity at next class.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81D6D-737A-4D4F-AC00-8E93F18629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74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These are the single linkage </a:t>
            </a:r>
            <a:r>
              <a:rPr lang="en-US" altLang="ko-KR" dirty="0" err="1"/>
              <a:t>dendrogram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Can you find their differences? </a:t>
            </a:r>
          </a:p>
          <a:p>
            <a:endParaRPr lang="en-US" altLang="ko-KR" dirty="0"/>
          </a:p>
          <a:p>
            <a:r>
              <a:rPr lang="en-US" altLang="ko-KR" dirty="0"/>
              <a:t>Maybe not. </a:t>
            </a:r>
          </a:p>
          <a:p>
            <a:r>
              <a:rPr lang="en-US" altLang="ko-KR" dirty="0"/>
              <a:t>So, we tried to develop the other two representations for the change of connected structure during the filtration. </a:t>
            </a:r>
          </a:p>
          <a:p>
            <a:r>
              <a:rPr lang="en-US" altLang="ko-KR" dirty="0"/>
              <a:t>One is the single linkage matrix. And the other is the shape of network.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7039-EB24-304E-ABF5-A4548C65456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22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dirty="0"/>
              <a:t>The single linkage matrix shows the change of connected structure in the matrix form. </a:t>
            </a:r>
          </a:p>
          <a:p>
            <a:r>
              <a:rPr lang="en-US" altLang="ko-KR" baseline="0" dirty="0"/>
              <a:t>The entry is the single linkage distance between two nodes. </a:t>
            </a:r>
          </a:p>
          <a:p>
            <a:r>
              <a:rPr lang="en-US" altLang="ko-KR" baseline="0" dirty="0"/>
              <a:t>For example, the nodes 5 and 6 are connected at the threshold 1. </a:t>
            </a:r>
          </a:p>
          <a:p>
            <a:r>
              <a:rPr lang="en-US" altLang="ko-KR" baseline="0" dirty="0"/>
              <a:t>So, their single linkage distance is one. </a:t>
            </a:r>
          </a:p>
          <a:p>
            <a:r>
              <a:rPr lang="en-US" altLang="ko-KR" baseline="0" dirty="0"/>
              <a:t>It is written here. </a:t>
            </a:r>
          </a:p>
          <a:p>
            <a:r>
              <a:rPr lang="en-US" altLang="ko-KR" baseline="0" dirty="0"/>
              <a:t>The nodes one and two are connected at the threshold 1.2. </a:t>
            </a:r>
          </a:p>
          <a:p>
            <a:r>
              <a:rPr lang="en-US" altLang="ko-KR" baseline="0" dirty="0"/>
              <a:t>So, its entry is one  point two. </a:t>
            </a:r>
          </a:p>
          <a:p>
            <a:r>
              <a:rPr lang="en-US" altLang="ko-KR" baseline="0" dirty="0"/>
              <a:t>And the nodes five six and the nodes 4 are also connected at the threshold one point two. </a:t>
            </a:r>
          </a:p>
          <a:p>
            <a:r>
              <a:rPr lang="en-US" altLang="ko-KR" baseline="0" dirty="0"/>
              <a:t>So, their entries are one point two. </a:t>
            </a:r>
          </a:p>
          <a:p>
            <a:r>
              <a:rPr lang="en-US" altLang="ko-KR" baseline="0" dirty="0"/>
              <a:t>At the threshold 1.3, the nodes one two and nodes 3 are connected like this. </a:t>
            </a:r>
          </a:p>
          <a:p>
            <a:r>
              <a:rPr lang="en-US" altLang="ko-KR" baseline="0" dirty="0"/>
              <a:t>And at the threshold one point 4, the nodes 1,2,3 and the nodes 4,5,6 are connected. </a:t>
            </a:r>
          </a:p>
          <a:p>
            <a:r>
              <a:rPr lang="en-US" altLang="ko-KR" baseline="0" dirty="0"/>
              <a:t>So, their single linkage distance is 1.4 like this.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There is no more single linkage distance. </a:t>
            </a:r>
          </a:p>
          <a:p>
            <a:r>
              <a:rPr lang="en-US" altLang="ko-KR" baseline="0" dirty="0"/>
              <a:t>And this is a single linkage matrix.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A1D5A-1DDE-4D22-B5E8-1FF673473817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259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This is the distance matrix. </a:t>
            </a:r>
          </a:p>
          <a:p>
            <a:r>
              <a:rPr lang="en-US" altLang="ko-KR" dirty="0"/>
              <a:t>It shows the pairwise distance between two nodes. </a:t>
            </a:r>
          </a:p>
          <a:p>
            <a:r>
              <a:rPr lang="en-US" altLang="ko-KR" dirty="0"/>
              <a:t>This is the single linkage matrix. </a:t>
            </a:r>
          </a:p>
          <a:p>
            <a:r>
              <a:rPr lang="en-US" altLang="ko-KR" dirty="0"/>
              <a:t>It shows when two nodes belong to the same connected component.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A1D5A-1DDE-4D22-B5E8-1FF673473817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485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90488" lvl="0" indent="-90488" algn="l"/>
            <a:r>
              <a:rPr lang="en-US" sz="1200" b="0" dirty="0">
                <a:solidFill>
                  <a:srgbClr val="008000"/>
                </a:solidFill>
              </a:rPr>
              <a:t>We this method to our dataset. </a:t>
            </a:r>
          </a:p>
          <a:p>
            <a:pPr marL="90488" lvl="0" indent="-90488" algn="l"/>
            <a:r>
              <a:rPr lang="en-US" sz="1200" b="0" dirty="0">
                <a:solidFill>
                  <a:srgbClr val="008000"/>
                </a:solidFill>
              </a:rPr>
              <a:t>These are the single linkage matrices of ADHD, ASD, and </a:t>
            </a:r>
            <a:r>
              <a:rPr lang="en-US" sz="1200" b="0" dirty="0" err="1">
                <a:solidFill>
                  <a:srgbClr val="008000"/>
                </a:solidFill>
              </a:rPr>
              <a:t>PedCon</a:t>
            </a:r>
            <a:r>
              <a:rPr lang="en-US" sz="1200" b="0" dirty="0">
                <a:solidFill>
                  <a:srgbClr val="008000"/>
                </a:solidFill>
              </a:rPr>
              <a:t>. </a:t>
            </a:r>
          </a:p>
          <a:p>
            <a:pPr marL="90488" lvl="0" indent="-90488" algn="l"/>
            <a:r>
              <a:rPr lang="en-US" sz="1200" b="0" dirty="0">
                <a:solidFill>
                  <a:srgbClr val="008000"/>
                </a:solidFill>
              </a:rPr>
              <a:t>The barcode shows the global change of the connected structure over the threshold. </a:t>
            </a:r>
          </a:p>
          <a:p>
            <a:pPr marL="90488" lvl="0" indent="-90488" algn="l"/>
            <a:r>
              <a:rPr lang="en-US" sz="1200" b="0" dirty="0">
                <a:solidFill>
                  <a:srgbClr val="008000"/>
                </a:solidFill>
              </a:rPr>
              <a:t>The single linkage matrix shows the local change of the connected structure over the threshold. </a:t>
            </a:r>
          </a:p>
          <a:p>
            <a:pPr marL="90488" lvl="0" indent="-90488" algn="l"/>
            <a:endParaRPr lang="en-US" sz="1200" b="0" dirty="0">
              <a:solidFill>
                <a:srgbClr val="008000"/>
              </a:solidFill>
            </a:endParaRPr>
          </a:p>
          <a:p>
            <a:pPr marL="90488" lvl="0" indent="-90488" algn="l"/>
            <a:r>
              <a:rPr lang="en-US" sz="1200" b="0" dirty="0">
                <a:solidFill>
                  <a:srgbClr val="008000"/>
                </a:solidFill>
              </a:rPr>
              <a:t>You can find that ADHD and </a:t>
            </a:r>
            <a:r>
              <a:rPr lang="en-US" sz="1200" b="0" dirty="0" err="1">
                <a:solidFill>
                  <a:srgbClr val="008000"/>
                </a:solidFill>
              </a:rPr>
              <a:t>PedCon</a:t>
            </a:r>
            <a:r>
              <a:rPr lang="en-US" sz="1200" b="0" dirty="0">
                <a:solidFill>
                  <a:srgbClr val="008000"/>
                </a:solidFill>
              </a:rPr>
              <a:t> are different in the </a:t>
            </a:r>
            <a:r>
              <a:rPr lang="en-US" sz="1200" b="0" dirty="0" err="1">
                <a:solidFill>
                  <a:srgbClr val="008000"/>
                </a:solidFill>
              </a:rPr>
              <a:t>fronto</a:t>
            </a:r>
            <a:r>
              <a:rPr lang="en-US" sz="1200" b="0" dirty="0">
                <a:solidFill>
                  <a:srgbClr val="008000"/>
                </a:solidFill>
              </a:rPr>
              <a:t>-parietal connections. </a:t>
            </a:r>
          </a:p>
          <a:p>
            <a:pPr marL="90488" lvl="0" indent="-90488" algn="l"/>
            <a:r>
              <a:rPr lang="en-US" sz="1200" b="0" dirty="0">
                <a:solidFill>
                  <a:srgbClr val="008000"/>
                </a:solidFill>
              </a:rPr>
              <a:t>And you can find that this region is slowly integrated in ASD. </a:t>
            </a:r>
          </a:p>
          <a:p>
            <a:pPr marL="90488" lvl="0" indent="-90488" algn="l"/>
            <a:endParaRPr lang="en-US" sz="1200" b="0" dirty="0">
              <a:solidFill>
                <a:srgbClr val="008000"/>
              </a:solidFill>
            </a:endParaRPr>
          </a:p>
          <a:p>
            <a:pPr marL="90488" lvl="0" indent="-90488" algn="l"/>
            <a:endParaRPr lang="en-US" sz="1200" b="0" dirty="0">
              <a:solidFill>
                <a:srgbClr val="008000"/>
              </a:solidFill>
            </a:endParaRPr>
          </a:p>
          <a:p>
            <a:pPr marL="90488" lvl="0" indent="-90488" algn="l"/>
            <a:r>
              <a:rPr lang="en-US" sz="1200" b="0" dirty="0">
                <a:solidFill>
                  <a:srgbClr val="008000"/>
                </a:solidFill>
              </a:rPr>
              <a:t>-------------------------------------------</a:t>
            </a:r>
            <a:r>
              <a:rPr lang="en-US" sz="1200" b="1" dirty="0">
                <a:solidFill>
                  <a:srgbClr val="008000"/>
                </a:solidFill>
              </a:rPr>
              <a:t> </a:t>
            </a:r>
          </a:p>
          <a:p>
            <a:pPr marL="90488" lvl="0" indent="-90488" algn="l"/>
            <a:r>
              <a:rPr lang="en-US" sz="1200" b="1" dirty="0">
                <a:solidFill>
                  <a:srgbClr val="008000"/>
                </a:solidFill>
              </a:rPr>
              <a:t>Using the</a:t>
            </a:r>
            <a:r>
              <a:rPr lang="en-US" sz="1200" b="1" baseline="0" dirty="0">
                <a:solidFill>
                  <a:srgbClr val="008000"/>
                </a:solidFill>
              </a:rPr>
              <a:t> barcode, we can compare the global change of connected structure of groups. </a:t>
            </a:r>
          </a:p>
          <a:p>
            <a:pPr marL="90488" lvl="0" indent="-90488" algn="l"/>
            <a:r>
              <a:rPr lang="en-US" sz="1200" b="1" baseline="0" dirty="0">
                <a:solidFill>
                  <a:srgbClr val="008000"/>
                </a:solidFill>
              </a:rPr>
              <a:t>Using the single linkage matrix, we can compare the local change of groups. </a:t>
            </a:r>
          </a:p>
          <a:p>
            <a:pPr marL="90488" lvl="0" indent="-90488" algn="l"/>
            <a:endParaRPr lang="en-US" sz="1200" b="1" dirty="0">
              <a:solidFill>
                <a:srgbClr val="008000"/>
              </a:solidFill>
            </a:endParaRPr>
          </a:p>
          <a:p>
            <a:pPr marL="90488" lvl="0" indent="-90488" algn="l"/>
            <a:r>
              <a:rPr lang="en-US" sz="1200" b="1" dirty="0">
                <a:solidFill>
                  <a:srgbClr val="008000"/>
                </a:solidFill>
              </a:rPr>
              <a:t>ADHD </a:t>
            </a:r>
            <a:r>
              <a:rPr lang="en-US" sz="1200" b="1" dirty="0" err="1">
                <a:solidFill>
                  <a:srgbClr val="008000"/>
                </a:solidFill>
              </a:rPr>
              <a:t>v.s</a:t>
            </a:r>
            <a:r>
              <a:rPr lang="en-US" sz="1200" b="1" dirty="0">
                <a:solidFill>
                  <a:srgbClr val="008000"/>
                </a:solidFill>
              </a:rPr>
              <a:t>. </a:t>
            </a:r>
            <a:r>
              <a:rPr lang="en-US" sz="1200" b="1" dirty="0" err="1">
                <a:solidFill>
                  <a:srgbClr val="008000"/>
                </a:solidFill>
              </a:rPr>
              <a:t>PedCon</a:t>
            </a:r>
            <a:r>
              <a:rPr lang="en-US" sz="1200" b="1" dirty="0">
                <a:solidFill>
                  <a:srgbClr val="008000"/>
                </a:solidFill>
              </a:rPr>
              <a:t> : </a:t>
            </a:r>
            <a:r>
              <a:rPr lang="en-US" sz="1200" b="1" dirty="0" err="1">
                <a:solidFill>
                  <a:srgbClr val="008000"/>
                </a:solidFill>
              </a:rPr>
              <a:t>frontoparietal</a:t>
            </a:r>
            <a:r>
              <a:rPr lang="en-US" sz="1200" b="1" dirty="0">
                <a:solidFill>
                  <a:srgbClr val="008000"/>
                </a:solidFill>
              </a:rPr>
              <a:t> regions </a:t>
            </a:r>
          </a:p>
          <a:p>
            <a:pPr lvl="0" algn="l"/>
            <a:r>
              <a:rPr lang="en-US" sz="1200" b="1" dirty="0">
                <a:solidFill>
                  <a:srgbClr val="008000"/>
                </a:solidFill>
              </a:rPr>
              <a:t>(cognitive </a:t>
            </a:r>
            <a:r>
              <a:rPr lang="en-US" sz="1200" b="1" dirty="0" err="1">
                <a:solidFill>
                  <a:srgbClr val="008000"/>
                </a:solidFill>
              </a:rPr>
              <a:t>attentional</a:t>
            </a:r>
            <a:r>
              <a:rPr lang="en-US" sz="1200" b="1" dirty="0">
                <a:solidFill>
                  <a:srgbClr val="008000"/>
                </a:solidFill>
              </a:rPr>
              <a:t> control and </a:t>
            </a:r>
            <a:r>
              <a:rPr lang="en-US" sz="1200" b="1" dirty="0" err="1">
                <a:solidFill>
                  <a:srgbClr val="008000"/>
                </a:solidFill>
              </a:rPr>
              <a:t>sensori</a:t>
            </a:r>
            <a:r>
              <a:rPr lang="en-US" sz="1200" b="1" dirty="0">
                <a:solidFill>
                  <a:srgbClr val="008000"/>
                </a:solidFill>
              </a:rPr>
              <a:t>-motor integration)</a:t>
            </a:r>
          </a:p>
          <a:p>
            <a:pPr algn="l"/>
            <a:endParaRPr lang="en-US" altLang="ko-KR" dirty="0"/>
          </a:p>
          <a:p>
            <a:pPr lvl="0" algn="l"/>
            <a:r>
              <a:rPr lang="en-US" sz="1200" b="1" dirty="0">
                <a:solidFill>
                  <a:prstClr val="black"/>
                </a:solidFill>
              </a:rPr>
              <a:t>ASD </a:t>
            </a:r>
            <a:r>
              <a:rPr lang="en-US" sz="1200" b="1" dirty="0" err="1">
                <a:solidFill>
                  <a:prstClr val="black"/>
                </a:solidFill>
              </a:rPr>
              <a:t>v.s</a:t>
            </a:r>
            <a:r>
              <a:rPr lang="en-US" sz="1200" b="1" dirty="0">
                <a:solidFill>
                  <a:prstClr val="black"/>
                </a:solidFill>
              </a:rPr>
              <a:t>. </a:t>
            </a:r>
            <a:r>
              <a:rPr lang="en-US" sz="1200" b="1" dirty="0" err="1">
                <a:solidFill>
                  <a:prstClr val="black"/>
                </a:solidFill>
              </a:rPr>
              <a:t>PedCon</a:t>
            </a:r>
            <a:r>
              <a:rPr lang="en-US" sz="1200" b="1" dirty="0">
                <a:solidFill>
                  <a:prstClr val="black"/>
                </a:solidFill>
              </a:rPr>
              <a:t>: BA44 &amp; BA45 </a:t>
            </a:r>
          </a:p>
          <a:p>
            <a:pPr lvl="0" algn="l"/>
            <a:r>
              <a:rPr lang="en-US" sz="1200" b="1" dirty="0">
                <a:solidFill>
                  <a:prstClr val="black"/>
                </a:solidFill>
              </a:rPr>
              <a:t>  (behavioral symptom in ASD)</a:t>
            </a: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E350C-C882-4927-A9AC-F619441EF99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061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Now, I will show the shape of network. </a:t>
            </a:r>
          </a:p>
          <a:p>
            <a:r>
              <a:rPr lang="en-US" altLang="ko-KR" dirty="0"/>
              <a:t>In the shape of network, if two nodes have been already connected directly or indirectly, no more edges are allowed. </a:t>
            </a:r>
          </a:p>
          <a:p>
            <a:r>
              <a:rPr lang="en-US" altLang="ko-KR" dirty="0"/>
              <a:t>For example, these two connected components are connected by this edge. </a:t>
            </a:r>
          </a:p>
          <a:p>
            <a:r>
              <a:rPr lang="en-US" altLang="ko-KR" dirty="0"/>
              <a:t>No more edge can not be connected between them. </a:t>
            </a:r>
          </a:p>
          <a:p>
            <a:r>
              <a:rPr lang="en-US" altLang="ko-KR" dirty="0"/>
              <a:t>We call this the shape of network. It is also the minimum spanning tree of the original network.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A1D5A-1DDE-4D22-B5E8-1FF673473817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795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apply this method to our dataset. </a:t>
            </a:r>
          </a:p>
          <a:p>
            <a:r>
              <a:rPr lang="en-US" dirty="0"/>
              <a:t>This is the shape of network of ADHD, ASD, and </a:t>
            </a:r>
            <a:r>
              <a:rPr lang="en-US" dirty="0" err="1"/>
              <a:t>PedCon</a:t>
            </a:r>
            <a:r>
              <a:rPr lang="en-US" dirty="0"/>
              <a:t>. </a:t>
            </a:r>
          </a:p>
          <a:p>
            <a:r>
              <a:rPr lang="en-US" dirty="0"/>
              <a:t>You can easily find the disconnection between frontal and parietal regions in ADHD and ASD.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7039-EB24-304E-ABF5-A4548C65456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00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Until now, we feel the difference between groups by using barcode, single linkage matrix, and the minimum spanning tree. </a:t>
            </a:r>
          </a:p>
          <a:p>
            <a:r>
              <a:rPr lang="en-US" dirty="0"/>
              <a:t>Now, we need to quantify the difference between groups using the network distance.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81D6D-737A-4D4F-AC00-8E93F18629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53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several network distances based on persistent homology.  </a:t>
            </a:r>
          </a:p>
          <a:p>
            <a:r>
              <a:rPr lang="en-US" dirty="0"/>
              <a:t>Except for the </a:t>
            </a:r>
            <a:r>
              <a:rPr lang="en-US" dirty="0" err="1"/>
              <a:t>Gromov-Hausdorff</a:t>
            </a:r>
            <a:r>
              <a:rPr lang="en-US" dirty="0"/>
              <a:t> distance, KS-test like distance, Bottleneck distance and kernel distance are the network distances based on persistent homology. </a:t>
            </a:r>
          </a:p>
          <a:p>
            <a:endParaRPr lang="en-US" dirty="0"/>
          </a:p>
          <a:p>
            <a:r>
              <a:rPr lang="en-US" dirty="0"/>
              <a:t>KS-test like distance was developed by Prof. Moo Chung.  </a:t>
            </a:r>
          </a:p>
          <a:p>
            <a:r>
              <a:rPr lang="en-US" dirty="0"/>
              <a:t>This is the distance defined on the beta0-curve of connected components. </a:t>
            </a:r>
          </a:p>
          <a:p>
            <a:r>
              <a:rPr lang="en-US" dirty="0"/>
              <a:t>It works very well when the beta0-curves are different. </a:t>
            </a:r>
          </a:p>
          <a:p>
            <a:r>
              <a:rPr lang="en-US" dirty="0"/>
              <a:t>The biggest advantage of KS-test like distance is that it has the statistical model and we can estimate the significance of distance directly. </a:t>
            </a:r>
          </a:p>
          <a:p>
            <a:endParaRPr lang="en-US" dirty="0"/>
          </a:p>
          <a:p>
            <a:r>
              <a:rPr lang="en-US" dirty="0"/>
              <a:t>The other distances don’t have the statistical model. So, if we want to know the significance of the result, we should do permutation or bootstrap. </a:t>
            </a:r>
          </a:p>
          <a:p>
            <a:r>
              <a:rPr lang="en-US" dirty="0"/>
              <a:t>It takes a very long time. </a:t>
            </a:r>
          </a:p>
          <a:p>
            <a:endParaRPr lang="en-US" dirty="0"/>
          </a:p>
          <a:p>
            <a:r>
              <a:rPr lang="en-US" dirty="0"/>
              <a:t>The KS-test like distance would be much better to learn directly from Prof. Moo Chung. </a:t>
            </a:r>
          </a:p>
          <a:p>
            <a:r>
              <a:rPr lang="en-US" dirty="0"/>
              <a:t>Here, I will talk about bottleneck distance and kernel distance. </a:t>
            </a:r>
          </a:p>
          <a:p>
            <a:r>
              <a:rPr lang="en-US" dirty="0"/>
              <a:t>To understand these two distances, we need to know simplicial complex, hole, persistence and persistence diagram. </a:t>
            </a:r>
          </a:p>
          <a:p>
            <a:r>
              <a:rPr lang="en-US" dirty="0"/>
              <a:t>So, I will explain them first.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81D6D-737A-4D4F-AC00-8E93F18629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03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several network distances based on persistent homology.  </a:t>
            </a:r>
          </a:p>
          <a:p>
            <a:r>
              <a:rPr lang="en-US" dirty="0"/>
              <a:t>Except for the </a:t>
            </a:r>
            <a:r>
              <a:rPr lang="en-US" dirty="0" err="1"/>
              <a:t>Gromov-Hausdorff</a:t>
            </a:r>
            <a:r>
              <a:rPr lang="en-US" dirty="0"/>
              <a:t> distance, KS-test like distance, Bottleneck distance and kernel distance are the network distances based on persistent homology. </a:t>
            </a:r>
          </a:p>
          <a:p>
            <a:endParaRPr lang="en-US" dirty="0"/>
          </a:p>
          <a:p>
            <a:r>
              <a:rPr lang="en-US" dirty="0"/>
              <a:t>KS-test like distance was developed by Prof. Moo Chung.  </a:t>
            </a:r>
          </a:p>
          <a:p>
            <a:r>
              <a:rPr lang="en-US" dirty="0"/>
              <a:t>This is the distance defined on the beta0-curve of connected components. </a:t>
            </a:r>
          </a:p>
          <a:p>
            <a:r>
              <a:rPr lang="en-US" dirty="0"/>
              <a:t>It works very well when the beta0-curves are different. </a:t>
            </a:r>
          </a:p>
          <a:p>
            <a:r>
              <a:rPr lang="en-US" dirty="0"/>
              <a:t>The biggest advantage of KS-test like distance is that it has the statistical model and we can estimate the significance of distance directly. </a:t>
            </a:r>
          </a:p>
          <a:p>
            <a:r>
              <a:rPr lang="en-US" dirty="0"/>
              <a:t>The other distances don’t have the statistical model. So, if we want to know the significance of the result, we should do permutation or bootstrap. </a:t>
            </a:r>
          </a:p>
          <a:p>
            <a:r>
              <a:rPr lang="en-US" dirty="0"/>
              <a:t>It takes a very long time. </a:t>
            </a:r>
          </a:p>
          <a:p>
            <a:endParaRPr lang="en-US" dirty="0"/>
          </a:p>
          <a:p>
            <a:r>
              <a:rPr lang="en-US" dirty="0"/>
              <a:t>The KS-test like distance would be much better to learn directly from Prof. Moo Chung. </a:t>
            </a:r>
          </a:p>
          <a:p>
            <a:r>
              <a:rPr lang="en-US" dirty="0"/>
              <a:t>Here, I will talk about bottleneck distance and kernel distance. </a:t>
            </a:r>
          </a:p>
          <a:p>
            <a:r>
              <a:rPr lang="en-US" dirty="0"/>
              <a:t>To understand these two distances, we need to know simplicial complex, hole, persistence and persistence diagram. </a:t>
            </a:r>
          </a:p>
          <a:p>
            <a:r>
              <a:rPr lang="en-US" dirty="0"/>
              <a:t>So, I will explain them first.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81D6D-737A-4D4F-AC00-8E93F18629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74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know, the nodes and edges are a building block of a network. </a:t>
            </a:r>
          </a:p>
          <a:p>
            <a:r>
              <a:rPr lang="en-US" dirty="0"/>
              <a:t>The algebraic topology introduce a new building block, filled-in triangle. </a:t>
            </a:r>
          </a:p>
          <a:p>
            <a:r>
              <a:rPr lang="en-US" dirty="0"/>
              <a:t>If we add this filled-in triangles to this network, then, you can see the hole of doughnut more clearly. </a:t>
            </a:r>
          </a:p>
          <a:p>
            <a:r>
              <a:rPr lang="en-US" dirty="0"/>
              <a:t>This is called simplicial complex, especially clique complex. </a:t>
            </a:r>
          </a:p>
          <a:p>
            <a:r>
              <a:rPr lang="en-US" dirty="0"/>
              <a:t>But for convenience, I just call it a network.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81D6D-737A-4D4F-AC00-8E93F18629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99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closer look at the brain network.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81D6D-737A-4D4F-AC00-8E93F18629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640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hole is a cycle that is not filled with filled-in triangles, in other words, a cycle that is not the boundary of filled-in triangles. </a:t>
            </a:r>
          </a:p>
          <a:p>
            <a:r>
              <a:rPr lang="en-US" dirty="0"/>
              <a:t>A cycle is a path that returns to itself. </a:t>
            </a:r>
          </a:p>
          <a:p>
            <a:r>
              <a:rPr lang="en-US" dirty="0"/>
              <a:t>So, this path is a cycle in this example. </a:t>
            </a:r>
          </a:p>
          <a:p>
            <a:r>
              <a:rPr lang="en-US" dirty="0"/>
              <a:t>But, it is not a hole because it is filled with two filled-in triangles. </a:t>
            </a:r>
          </a:p>
          <a:p>
            <a:endParaRPr lang="en-US" dirty="0"/>
          </a:p>
          <a:p>
            <a:r>
              <a:rPr lang="en-US" dirty="0"/>
              <a:t>But, this example has one hole like this.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42D0C-9CF5-DD49-BEB7-F2001D764C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46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let’s move on to the next topic, persistence diagram. </a:t>
            </a:r>
          </a:p>
          <a:p>
            <a:endParaRPr lang="en-US" dirty="0"/>
          </a:p>
          <a:p>
            <a:r>
              <a:rPr lang="en-US" dirty="0"/>
              <a:t>This is the barcode of this example that shows the change of connected components over the threshold. </a:t>
            </a:r>
          </a:p>
          <a:p>
            <a:r>
              <a:rPr lang="en-US" dirty="0"/>
              <a:t>In the barcode, each bar represents a connected component </a:t>
            </a:r>
          </a:p>
          <a:p>
            <a:r>
              <a:rPr lang="en-US" dirty="0"/>
              <a:t>The bar starts when the connected component appear </a:t>
            </a:r>
          </a:p>
          <a:p>
            <a:r>
              <a:rPr lang="en-US" dirty="0"/>
              <a:t>And the bar ends when the connected component disappear. </a:t>
            </a:r>
          </a:p>
          <a:p>
            <a:r>
              <a:rPr lang="en-US" dirty="0"/>
              <a:t>Now, we represent each bar by a point like this, the threshold when the bar starts comma the threshold when the bar ends.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7FED-4F75-6043-A6FC-1CC733CCED7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196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Then, these points can be plotted in two dimensional space like this. </a:t>
            </a:r>
          </a:p>
          <a:p>
            <a:r>
              <a:rPr lang="en-US" baseline="0" dirty="0"/>
              <a:t>This is called the persistence diagram of connected components. </a:t>
            </a:r>
          </a:p>
          <a:p>
            <a:r>
              <a:rPr lang="en-US" baseline="0" dirty="0"/>
              <a:t>In the network, all connected components are started at the threshold zero. </a:t>
            </a:r>
          </a:p>
          <a:p>
            <a:r>
              <a:rPr lang="en-US" baseline="0" dirty="0"/>
              <a:t>So, all points are on the vertical axis. </a:t>
            </a:r>
          </a:p>
          <a:p>
            <a:r>
              <a:rPr lang="en-US" baseline="0" dirty="0"/>
              <a:t>The persistence diagram is the set of points.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7FED-4F75-6043-A6FC-1CC733CCED7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122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draw the persistence diagram of hole. </a:t>
            </a:r>
          </a:p>
          <a:p>
            <a:r>
              <a:rPr lang="en-US" dirty="0"/>
              <a:t>In this example, the hole appears at the threshold one point eight. And disappears at the threshold two by connecting this edge. </a:t>
            </a:r>
          </a:p>
          <a:p>
            <a:r>
              <a:rPr lang="en-US" dirty="0"/>
              <a:t>And its barcode is drawn like this and its persistence diagram is drawn like this. </a:t>
            </a:r>
          </a:p>
          <a:p>
            <a:r>
              <a:rPr lang="en-US" dirty="0"/>
              <a:t>The point is at 1.8 comma two.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7FED-4F75-6043-A6FC-1CC733CCED7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714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way, a network can have two persistence diagrams. One is for connected components and the other is for holes. </a:t>
            </a:r>
          </a:p>
          <a:p>
            <a:r>
              <a:rPr lang="en-US" dirty="0"/>
              <a:t>They show the change of connected structure or hole structure during the filtration of a network.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81D6D-737A-4D4F-AC00-8E93F18629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426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far</a:t>
            </a:r>
            <a:r>
              <a:rPr lang="en-US" altLang="ko-KR" dirty="0"/>
              <a:t>,</a:t>
            </a:r>
            <a:r>
              <a:rPr lang="en-US" dirty="0"/>
              <a:t> we have talked about simplicial complex, hole, and persistence diagrams. </a:t>
            </a:r>
          </a:p>
          <a:p>
            <a:r>
              <a:rPr lang="en-US" dirty="0"/>
              <a:t>Let's take a look at why persistent homology is persistent homology.</a:t>
            </a:r>
          </a:p>
          <a:p>
            <a:endParaRPr lang="en-US" dirty="0"/>
          </a:p>
          <a:p>
            <a:r>
              <a:rPr lang="en-US" dirty="0"/>
              <a:t>Suppose that we have a topological space like this. </a:t>
            </a:r>
          </a:p>
          <a:p>
            <a:r>
              <a:rPr lang="en-US" dirty="0"/>
              <a:t>The distance between nodes are defined by Euclidean distance between them. </a:t>
            </a:r>
          </a:p>
          <a:p>
            <a:r>
              <a:rPr lang="en-US" dirty="0"/>
              <a:t>Now, how many holes does this topological space have? </a:t>
            </a:r>
          </a:p>
          <a:p>
            <a:endParaRPr lang="en-US" dirty="0"/>
          </a:p>
          <a:p>
            <a:r>
              <a:rPr lang="en-US" dirty="0"/>
              <a:t>Maybe you can count. </a:t>
            </a:r>
          </a:p>
          <a:p>
            <a:r>
              <a:rPr lang="en-US" dirty="0"/>
              <a:t>It is four.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81D6D-737A-4D4F-AC00-8E93F186294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542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Let</a:t>
            </a:r>
            <a:r>
              <a:rPr lang="ko-KR" altLang="en-US" dirty="0"/>
              <a:t>’</a:t>
            </a:r>
            <a:r>
              <a:rPr lang="en-US" altLang="ko-KR" dirty="0"/>
              <a:t>s check the number of holes by the filtration and the barcode of holes. </a:t>
            </a:r>
          </a:p>
          <a:p>
            <a:endParaRPr lang="en-US" altLang="ko-KR" dirty="0"/>
          </a:p>
          <a:p>
            <a:r>
              <a:rPr lang="en-US" altLang="ko-KR" dirty="0"/>
              <a:t>At the threshold 0.1, there are three small holes here and three bars are here. </a:t>
            </a:r>
          </a:p>
          <a:p>
            <a:r>
              <a:rPr lang="en-US" altLang="ko-KR" dirty="0"/>
              <a:t>But they disappear soon. </a:t>
            </a:r>
          </a:p>
          <a:p>
            <a:r>
              <a:rPr lang="en-US" altLang="ko-KR" dirty="0"/>
              <a:t>At the threshold 0.2, there are four holes that we might find. </a:t>
            </a:r>
          </a:p>
          <a:p>
            <a:r>
              <a:rPr lang="en-US" altLang="ko-KR" dirty="0"/>
              <a:t>There are four bars in the barcode. They last for a long duration of threshold. </a:t>
            </a:r>
          </a:p>
          <a:p>
            <a:r>
              <a:rPr lang="en-US" altLang="ko-KR" dirty="0"/>
              <a:t>The persistent homology considers such persistent holes as a signal that represents the underlying topological structure of a network. </a:t>
            </a:r>
          </a:p>
          <a:p>
            <a:r>
              <a:rPr lang="en-US" altLang="ko-KR" dirty="0"/>
              <a:t>And the other holes with short duration are considered as noise. </a:t>
            </a:r>
          </a:p>
          <a:p>
            <a:endParaRPr lang="en-US" altLang="ko-KR" dirty="0"/>
          </a:p>
          <a:p>
            <a:r>
              <a:rPr lang="en-US" altLang="ko-KR" dirty="0"/>
              <a:t>In the barcode, the persistence is represented by the length of bar.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ED442-FDB8-4CBB-9C77-1B7B80CCCB5D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32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barcode, the persistence is the length of a bar. </a:t>
            </a:r>
          </a:p>
          <a:p>
            <a:r>
              <a:rPr lang="en-US" dirty="0"/>
              <a:t>In the persistence diagram, the persistence is the L-infinite distance to the diagonal line like this.  </a:t>
            </a:r>
          </a:p>
          <a:p>
            <a:r>
              <a:rPr lang="en-US" dirty="0"/>
              <a:t>So, the farther from the diagonal line, the more persistent the hole is.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81D6D-737A-4D4F-AC00-8E93F18629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838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word persistent homology, the homology</a:t>
            </a:r>
            <a:r>
              <a:rPr lang="ko-KR" altLang="en-US" dirty="0"/>
              <a:t> </a:t>
            </a:r>
            <a:r>
              <a:rPr lang="en-US" altLang="ko-KR" dirty="0"/>
              <a:t>can represent a connected component or a hole. </a:t>
            </a:r>
          </a:p>
          <a:p>
            <a:r>
              <a:rPr lang="en-US" dirty="0"/>
              <a:t>The persistent means a long duration of threshold.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81D6D-737A-4D4F-AC00-8E93F18629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249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move on to the next topic, bottleneck distance. </a:t>
            </a:r>
          </a:p>
          <a:p>
            <a:endParaRPr lang="en-US" dirty="0"/>
          </a:p>
          <a:p>
            <a:r>
              <a:rPr lang="en-US" dirty="0"/>
              <a:t>It is a network distance defined on persistence diagram. </a:t>
            </a:r>
          </a:p>
          <a:p>
            <a:r>
              <a:rPr lang="en-US" dirty="0"/>
              <a:t>Given two persistence diagrams X and Y, their bottleneck distance is defined like this. </a:t>
            </a:r>
          </a:p>
          <a:p>
            <a:r>
              <a:rPr lang="en-US" dirty="0"/>
              <a:t>This is L-infinite norm. </a:t>
            </a:r>
          </a:p>
          <a:p>
            <a:r>
              <a:rPr lang="en-US" dirty="0"/>
              <a:t>The persistence diagram is the set of points. </a:t>
            </a:r>
          </a:p>
          <a:p>
            <a:r>
              <a:rPr lang="en-US" dirty="0"/>
              <a:t>This small x is the point in X that represents a hole or a connected component. </a:t>
            </a:r>
          </a:p>
          <a:p>
            <a:r>
              <a:rPr lang="en-US" dirty="0"/>
              <a:t>x corresponds to small y in the persistence diagram Y by the function eta. </a:t>
            </a:r>
          </a:p>
          <a:p>
            <a:r>
              <a:rPr lang="en-US" dirty="0"/>
              <a:t>The correspondence function eta is obtained by minimizing the distance between points x and y.  </a:t>
            </a:r>
          </a:p>
          <a:p>
            <a:r>
              <a:rPr lang="en-US" dirty="0"/>
              <a:t>This correspondence is a bijective function. </a:t>
            </a:r>
          </a:p>
          <a:p>
            <a:r>
              <a:rPr lang="en-US" dirty="0"/>
              <a:t>After estimating the correspondence between the points in X and the points in Y, the maximum distance between them becomes a bottleneck distance.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81D6D-737A-4D4F-AC00-8E93F18629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22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Font typeface="Arial" pitchFamily="34" charset="0"/>
              <a:buNone/>
            </a:pPr>
            <a:r>
              <a:rPr lang="en-US" altLang="ko-KR" dirty="0"/>
              <a:t>So, we divide a brain into about one hundred regions according to the predefined anatomical atlas. </a:t>
            </a:r>
          </a:p>
          <a:p>
            <a:pPr marL="0" indent="0">
              <a:lnSpc>
                <a:spcPct val="120000"/>
              </a:lnSpc>
              <a:buFont typeface="Arial" pitchFamily="34" charset="0"/>
              <a:buNone/>
            </a:pPr>
            <a:r>
              <a:rPr lang="en-US" altLang="ko-KR" dirty="0"/>
              <a:t>In this study, we used automated anatomical labeling. </a:t>
            </a:r>
          </a:p>
          <a:p>
            <a:pPr marL="0" indent="0">
              <a:lnSpc>
                <a:spcPct val="120000"/>
              </a:lnSpc>
              <a:buFont typeface="Arial" pitchFamily="34" charset="0"/>
              <a:buNone/>
            </a:pPr>
            <a:r>
              <a:rPr lang="en-US" altLang="ko-KR" dirty="0"/>
              <a:t>Each region is called a region of interest, shortly ROI. </a:t>
            </a:r>
          </a:p>
          <a:p>
            <a:pPr marL="0" indent="0">
              <a:lnSpc>
                <a:spcPct val="120000"/>
              </a:lnSpc>
              <a:buFont typeface="Arial" pitchFamily="34" charset="0"/>
              <a:buNone/>
            </a:pPr>
            <a:r>
              <a:rPr lang="en-US" altLang="ko-KR" dirty="0"/>
              <a:t>Then, the location of node is the center of ROI </a:t>
            </a:r>
          </a:p>
          <a:p>
            <a:pPr marL="0" indent="0">
              <a:lnSpc>
                <a:spcPct val="120000"/>
              </a:lnSpc>
              <a:buFont typeface="Arial" pitchFamily="34" charset="0"/>
              <a:buNone/>
            </a:pPr>
            <a:r>
              <a:rPr lang="en-US" altLang="ko-KR" dirty="0"/>
              <a:t>And the measurement of a node is the average of voxel intensities in a ROI.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4B173-9AA9-4140-9808-D60333D356D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631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closer look at bottleneck distance together. </a:t>
            </a:r>
          </a:p>
          <a:p>
            <a:r>
              <a:rPr lang="en-US" dirty="0"/>
              <a:t>Suppose that we have the persistence diagram X with blue points and the persistence diagram Y with red points. </a:t>
            </a:r>
          </a:p>
          <a:p>
            <a:r>
              <a:rPr lang="en-US" dirty="0"/>
              <a:t>First, we should estimate the bijection function. </a:t>
            </a:r>
          </a:p>
          <a:p>
            <a:r>
              <a:rPr lang="en-US" dirty="0"/>
              <a:t>But the number of points is different. (2</a:t>
            </a:r>
            <a:r>
              <a:rPr lang="ko-KR" altLang="en-US" dirty="0"/>
              <a:t>개</a:t>
            </a:r>
            <a:r>
              <a:rPr lang="en-US" dirty="0"/>
              <a:t>/3</a:t>
            </a:r>
            <a:r>
              <a:rPr lang="ko-KR" altLang="en-US" dirty="0"/>
              <a:t>개</a:t>
            </a:r>
            <a:r>
              <a:rPr lang="en-US" dirty="0"/>
              <a:t>)</a:t>
            </a:r>
          </a:p>
          <a:p>
            <a:r>
              <a:rPr lang="en-US" dirty="0"/>
              <a:t>So, we introduce auxiliary points like this. </a:t>
            </a:r>
          </a:p>
          <a:p>
            <a:r>
              <a:rPr lang="en-US" dirty="0"/>
              <a:t>This point corresponds to this point. So, these points belong to Y. </a:t>
            </a:r>
          </a:p>
          <a:p>
            <a:r>
              <a:rPr lang="en-US" dirty="0"/>
              <a:t>The distance between this and its auxiliary point is the persistence of this point. </a:t>
            </a:r>
          </a:p>
          <a:p>
            <a:endParaRPr lang="en-US" dirty="0"/>
          </a:p>
          <a:p>
            <a:r>
              <a:rPr lang="en-US" dirty="0"/>
              <a:t>Then, we estimate the distance between points from X to Y like this. </a:t>
            </a:r>
          </a:p>
          <a:p>
            <a:r>
              <a:rPr lang="en-US" dirty="0"/>
              <a:t>This point can not correspond to this point. So, we set their distance by infinity. </a:t>
            </a:r>
          </a:p>
          <a:p>
            <a:r>
              <a:rPr lang="en-US" dirty="0"/>
              <a:t>The distance between auxiliary points is the same as the distance between the original points. </a:t>
            </a:r>
          </a:p>
          <a:p>
            <a:endParaRPr lang="en-US" dirty="0"/>
          </a:p>
          <a:p>
            <a:r>
              <a:rPr lang="en-US" dirty="0"/>
              <a:t>Then, this becomes the assignment problem from X to Y that minimizes the cost or distance between two points. </a:t>
            </a:r>
          </a:p>
          <a:p>
            <a:r>
              <a:rPr lang="en-US" dirty="0"/>
              <a:t>So, we can use the existing algorithm such as Hungarian or </a:t>
            </a:r>
            <a:r>
              <a:rPr lang="en-US" dirty="0" err="1"/>
              <a:t>Munkres</a:t>
            </a:r>
            <a:r>
              <a:rPr lang="en-US" dirty="0"/>
              <a:t> algorithm. </a:t>
            </a:r>
          </a:p>
          <a:p>
            <a:r>
              <a:rPr lang="en-US" dirty="0"/>
              <a:t>Then, we can estimate the correspondence like this. </a:t>
            </a:r>
          </a:p>
          <a:p>
            <a:r>
              <a:rPr lang="en-US" dirty="0"/>
              <a:t>Their distance is like this.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81D6D-737A-4D4F-AC00-8E93F186294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22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first network distance to introduce is </a:t>
            </a:r>
            <a:r>
              <a:rPr lang="en-US" altLang="ko-KR" dirty="0" err="1"/>
              <a:t>Gromov-Hausdorff</a:t>
            </a:r>
            <a:r>
              <a:rPr lang="en-US" altLang="ko-KR" dirty="0"/>
              <a:t> distance. </a:t>
            </a:r>
          </a:p>
          <a:p>
            <a:r>
              <a:rPr lang="en-US" altLang="ko-KR" dirty="0"/>
              <a:t>We used here the </a:t>
            </a:r>
            <a:r>
              <a:rPr lang="en-US" altLang="ko-KR" dirty="0" err="1"/>
              <a:t>Gromov-Hausdorff</a:t>
            </a:r>
            <a:r>
              <a:rPr lang="en-US" altLang="ko-KR" dirty="0"/>
              <a:t> distance defined on the single linkage matrices. </a:t>
            </a:r>
          </a:p>
          <a:p>
            <a:endParaRPr lang="en-US" altLang="ko-KR" dirty="0"/>
          </a:p>
          <a:p>
            <a:r>
              <a:rPr lang="en-US" altLang="ko-KR" dirty="0"/>
              <a:t>There are three topological spaces here. </a:t>
            </a:r>
          </a:p>
          <a:p>
            <a:r>
              <a:rPr lang="en-US" altLang="ko-KR" dirty="0"/>
              <a:t>The first two networks are fingers. And the last one is a salad tong. </a:t>
            </a:r>
          </a:p>
          <a:p>
            <a:r>
              <a:rPr lang="en-US" altLang="ko-KR" dirty="0"/>
              <a:t>Their nodes and edge distance are given like this. </a:t>
            </a:r>
          </a:p>
          <a:p>
            <a:r>
              <a:rPr lang="en-US" altLang="ko-KR" dirty="0"/>
              <a:t>And we can estimate the single linkage matrices like this. </a:t>
            </a:r>
          </a:p>
          <a:p>
            <a:endParaRPr lang="en-US" altLang="ko-KR" dirty="0"/>
          </a:p>
          <a:p>
            <a:r>
              <a:rPr lang="en-US" altLang="ko-KR" dirty="0"/>
              <a:t>The original definition of GH distance is like this. </a:t>
            </a:r>
          </a:p>
          <a:p>
            <a:r>
              <a:rPr lang="en-US" altLang="ko-KR" dirty="0"/>
              <a:t>It is very complicated. </a:t>
            </a:r>
          </a:p>
          <a:p>
            <a:r>
              <a:rPr lang="en-US" altLang="ko-KR" dirty="0"/>
              <a:t>But if we know the correspondence of nodes between networks,</a:t>
            </a:r>
            <a:r>
              <a:rPr lang="ko-KR" altLang="en-US" dirty="0"/>
              <a:t> </a:t>
            </a:r>
            <a:r>
              <a:rPr lang="en-US" altLang="ko-KR" dirty="0"/>
              <a:t>the equation can be simplified like this. </a:t>
            </a:r>
          </a:p>
          <a:p>
            <a:r>
              <a:rPr lang="en-US" altLang="ko-KR" dirty="0"/>
              <a:t>It is just the maximum of absolute value of difference between single linkage matrices. </a:t>
            </a:r>
          </a:p>
          <a:p>
            <a:r>
              <a:rPr lang="en-US" altLang="ko-KR" dirty="0"/>
              <a:t>In the brain network, the index of nodes is fixed. So, we can use this equation. </a:t>
            </a:r>
          </a:p>
          <a:p>
            <a:endParaRPr lang="en-US" altLang="ko-KR" dirty="0"/>
          </a:p>
          <a:p>
            <a:r>
              <a:rPr lang="en-US" altLang="ko-KR" dirty="0"/>
              <a:t>Then, we can estimate the GH distance between networks like this. </a:t>
            </a:r>
          </a:p>
          <a:p>
            <a:r>
              <a:rPr lang="en-US" altLang="ko-KR" dirty="0"/>
              <a:t>And find that these two networks are similar, but this network is different.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A1D5A-1DDE-4D22-B5E8-1FF673473817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3389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kernel distance. </a:t>
            </a:r>
          </a:p>
          <a:p>
            <a:r>
              <a:rPr lang="en-US" dirty="0"/>
              <a:t>The dark means close. </a:t>
            </a:r>
          </a:p>
          <a:p>
            <a:r>
              <a:rPr lang="en-US" dirty="0"/>
              <a:t>The third and fourth topological spaces are similar Because they have three holes. </a:t>
            </a:r>
          </a:p>
          <a:p>
            <a:r>
              <a:rPr lang="en-US" dirty="0"/>
              <a:t>The others don’t have.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81D6D-737A-4D4F-AC00-8E93F186294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579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We apply this method to our dataset. </a:t>
            </a:r>
          </a:p>
          <a:p>
            <a:r>
              <a:rPr lang="en-US" altLang="ko-KR" dirty="0"/>
              <a:t>We had three groups and three networks. </a:t>
            </a:r>
          </a:p>
          <a:p>
            <a:r>
              <a:rPr lang="en-US" altLang="ko-KR" dirty="0"/>
              <a:t>But it is difficult to compare. So, by jackknifing, we construct 23 networks in ADHD, 21 networks in ASD, and 10 networks in </a:t>
            </a:r>
            <a:r>
              <a:rPr lang="en-US" altLang="ko-KR" dirty="0" err="1"/>
              <a:t>PedCon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And estimate the GH distance between networks. </a:t>
            </a:r>
          </a:p>
          <a:p>
            <a:r>
              <a:rPr lang="en-US" altLang="ko-KR" dirty="0"/>
              <a:t>You can find that the GH distance within a group is small and GH distance between groups is large. </a:t>
            </a:r>
          </a:p>
          <a:p>
            <a:r>
              <a:rPr lang="en-US" altLang="ko-KR" dirty="0"/>
              <a:t>We also cluster networks based on this GH distance matrix. </a:t>
            </a:r>
          </a:p>
          <a:p>
            <a:r>
              <a:rPr lang="en-US" altLang="ko-KR" dirty="0"/>
              <a:t>The clustering accuracy was 100 %. </a:t>
            </a:r>
          </a:p>
          <a:p>
            <a:endParaRPr lang="en-US" altLang="ko-KR" dirty="0"/>
          </a:p>
          <a:p>
            <a:r>
              <a:rPr lang="en-US" altLang="ko-KR" dirty="0"/>
              <a:t>You may think it is something wrong. </a:t>
            </a:r>
          </a:p>
          <a:p>
            <a:r>
              <a:rPr lang="en-US" altLang="ko-KR" dirty="0"/>
              <a:t>So, we introduce more network distances for verifying the result.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A1D5A-1DDE-4D22-B5E8-1FF673473817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2892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we obtain the network distance like this. </a:t>
            </a:r>
          </a:p>
          <a:p>
            <a:r>
              <a:rPr lang="en-US" dirty="0"/>
              <a:t>This is the distance obtained by GH distance. </a:t>
            </a:r>
          </a:p>
          <a:p>
            <a:r>
              <a:rPr lang="en-US" dirty="0"/>
              <a:t>This is the distance obtained by Bottleneck distance between persistence diagram of connected components. </a:t>
            </a:r>
          </a:p>
          <a:p>
            <a:r>
              <a:rPr lang="en-US" dirty="0"/>
              <a:t>Remember that each network has two persistence diagrams. One is for connected components and the other is for holes. </a:t>
            </a:r>
          </a:p>
          <a:p>
            <a:r>
              <a:rPr lang="en-US" dirty="0"/>
              <a:t>This is the results of bottleneck distance of holes. </a:t>
            </a:r>
          </a:p>
          <a:p>
            <a:r>
              <a:rPr lang="en-US" dirty="0"/>
              <a:t>You can find that the connected structure of ASD is similar to the </a:t>
            </a:r>
            <a:r>
              <a:rPr lang="en-US" dirty="0" err="1"/>
              <a:t>PecCon</a:t>
            </a:r>
            <a:r>
              <a:rPr lang="en-US" dirty="0"/>
              <a:t>. But the hole structure is similar to ADHD. </a:t>
            </a:r>
          </a:p>
          <a:p>
            <a:r>
              <a:rPr lang="en-US" dirty="0"/>
              <a:t>This is the results of KS-like distance. </a:t>
            </a:r>
          </a:p>
          <a:p>
            <a:r>
              <a:rPr lang="en-US" dirty="0"/>
              <a:t>KS-like distance is defined on the barcode. </a:t>
            </a:r>
          </a:p>
          <a:p>
            <a:r>
              <a:rPr lang="en-US" dirty="0"/>
              <a:t>The results of barcode is like this. ASD and </a:t>
            </a:r>
            <a:r>
              <a:rPr lang="en-US" dirty="0" err="1"/>
              <a:t>PedCon</a:t>
            </a:r>
            <a:r>
              <a:rPr lang="en-US" dirty="0"/>
              <a:t> have similar barcode. </a:t>
            </a:r>
          </a:p>
          <a:p>
            <a:r>
              <a:rPr lang="en-US" dirty="0"/>
              <a:t>So, their KS-like distance is short. </a:t>
            </a:r>
          </a:p>
          <a:p>
            <a:r>
              <a:rPr lang="en-US" dirty="0"/>
              <a:t>This is the result of kernel distance of connected components and hole. </a:t>
            </a:r>
          </a:p>
          <a:p>
            <a:r>
              <a:rPr lang="en-US" dirty="0"/>
              <a:t>The result is similar to that of bottleneck distance.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81D6D-737A-4D4F-AC00-8E93F186294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721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performance comparison. </a:t>
            </a:r>
          </a:p>
          <a:p>
            <a:r>
              <a:rPr lang="en-US" dirty="0"/>
              <a:t>The results are not quiet different.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81D6D-737A-4D4F-AC00-8E93F186294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35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 summary, today, I explained the persistent homology and how it is applied to brain network. </a:t>
            </a:r>
          </a:p>
          <a:p>
            <a:r>
              <a:rPr lang="en-US" altLang="ko-KR" dirty="0"/>
              <a:t>The persistent homology looks at the change of the shape of network by varying the threshold. </a:t>
            </a:r>
          </a:p>
          <a:p>
            <a:r>
              <a:rPr lang="en-US" altLang="ko-KR" dirty="0"/>
              <a:t>There are several representations of the change of the shape, especially the connected structure. </a:t>
            </a:r>
          </a:p>
          <a:p>
            <a:r>
              <a:rPr lang="en-US" altLang="ko-KR" dirty="0"/>
              <a:t>The first one is the barcode, and the second one is single linkage </a:t>
            </a:r>
            <a:r>
              <a:rPr lang="en-US" altLang="ko-KR" dirty="0" err="1"/>
              <a:t>dendrogram</a:t>
            </a:r>
            <a:r>
              <a:rPr lang="en-US" altLang="ko-KR" dirty="0"/>
              <a:t>, </a:t>
            </a:r>
            <a:r>
              <a:rPr lang="en-US" altLang="ko-KR" dirty="0" err="1"/>
              <a:t>signle</a:t>
            </a:r>
            <a:r>
              <a:rPr lang="en-US" altLang="ko-KR" dirty="0"/>
              <a:t> linkage matrix and minimum spanning tree.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E350C-C882-4927-A9AC-F619441EF996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2271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81D6D-737A-4D4F-AC00-8E93F186294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74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estimating the measure</a:t>
            </a:r>
            <a:r>
              <a:rPr lang="en-US" baseline="0" dirty="0"/>
              <a:t>ments of node for all subjects, we can construct the data matrix like this. </a:t>
            </a:r>
          </a:p>
          <a:p>
            <a:r>
              <a:rPr lang="en-US" baseline="0" dirty="0"/>
              <a:t>Each column represents a subject and each row represents a ROI. </a:t>
            </a:r>
          </a:p>
          <a:p>
            <a:r>
              <a:rPr lang="en-US" baseline="0" dirty="0"/>
              <a:t>Then, the connection between two ROIs is estimated by correlation. </a:t>
            </a:r>
          </a:p>
          <a:p>
            <a:r>
              <a:rPr lang="en-US" baseline="0" dirty="0"/>
              <a:t>As I already said, if two measurements are </a:t>
            </a:r>
          </a:p>
          <a:p>
            <a:r>
              <a:rPr lang="en-US" baseline="0" dirty="0"/>
              <a:t>The row and column represents subject and ROIs respectively. </a:t>
            </a:r>
          </a:p>
          <a:p>
            <a:r>
              <a:rPr lang="en-US" baseline="0" dirty="0"/>
              <a:t>We define the distance between nodes as 1-correlation. </a:t>
            </a:r>
          </a:p>
          <a:p>
            <a:r>
              <a:rPr lang="en-US" baseline="0" dirty="0"/>
              <a:t>Then, we can obtain the distance matrix like this. </a:t>
            </a:r>
          </a:p>
          <a:p>
            <a:endParaRPr lang="en-US" baseline="0" dirty="0"/>
          </a:p>
          <a:p>
            <a:r>
              <a:rPr lang="en-US" dirty="0"/>
              <a:t>To easily apply persistent homology later, we change the correlation into the distance by square root of one minus correlation. </a:t>
            </a:r>
          </a:p>
          <a:p>
            <a:r>
              <a:rPr lang="en-US" dirty="0"/>
              <a:t>Now, this distance matrix has all information about the functional brain network.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4B173-9AA9-4140-9808-D60333D356D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88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Now, the network is constructed. </a:t>
            </a:r>
          </a:p>
          <a:p>
            <a:r>
              <a:rPr lang="en-US" altLang="ko-KR" dirty="0"/>
              <a:t>This network is a weighted network like this. </a:t>
            </a:r>
          </a:p>
          <a:p>
            <a:r>
              <a:rPr lang="en-US" altLang="ko-KR" dirty="0"/>
              <a:t>What do you want to see here? </a:t>
            </a:r>
          </a:p>
          <a:p>
            <a:endParaRPr lang="en-US" altLang="ko-KR" dirty="0"/>
          </a:p>
          <a:p>
            <a:r>
              <a:rPr lang="en-US" altLang="ko-KR" dirty="0"/>
              <a:t>Maybe you are wondering which parts of brain are close to each 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81D6D-737A-4D4F-AC00-8E93F18629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96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So, the first thing that people did is to threshold the distance matrix and to find only the connections that are shorter than the threshold. </a:t>
            </a:r>
          </a:p>
          <a:p>
            <a:r>
              <a:rPr lang="en-US" altLang="ko-KR" dirty="0"/>
              <a:t>The </a:t>
            </a:r>
            <a:r>
              <a:rPr lang="en-US" altLang="ko-KR" dirty="0" err="1"/>
              <a:t>thresholded</a:t>
            </a:r>
            <a:r>
              <a:rPr lang="en-US" altLang="ko-KR" dirty="0"/>
              <a:t> matrix is called an adjacency matrix. </a:t>
            </a:r>
          </a:p>
          <a:p>
            <a:r>
              <a:rPr lang="en-US" altLang="ko-KR" dirty="0"/>
              <a:t>The entry is one if the corresponding connection has shorter distance than the threshold. </a:t>
            </a:r>
          </a:p>
          <a:p>
            <a:r>
              <a:rPr lang="en-US" altLang="ko-KR" dirty="0"/>
              <a:t>The entry of adjacency matrix is zero if the corresponding connection has longer distance than the threshold. </a:t>
            </a:r>
          </a:p>
          <a:p>
            <a:endParaRPr lang="en-US" altLang="ko-KR" dirty="0"/>
          </a:p>
          <a:p>
            <a:r>
              <a:rPr lang="en-US" altLang="ko-KR" dirty="0"/>
              <a:t>But, there is a problem here. </a:t>
            </a:r>
          </a:p>
          <a:p>
            <a:r>
              <a:rPr lang="en-US" altLang="ko-KR" dirty="0"/>
              <a:t>Depending on the threshold, different adjacency matrices are constructed. </a:t>
            </a:r>
          </a:p>
          <a:p>
            <a:r>
              <a:rPr lang="en-US" altLang="ko-KR" dirty="0"/>
              <a:t>Which network will we use? </a:t>
            </a:r>
          </a:p>
          <a:p>
            <a:r>
              <a:rPr lang="en-US" dirty="0"/>
              <a:t>There is no golden standard rule to determine the threshold. </a:t>
            </a:r>
          </a:p>
          <a:p>
            <a:endParaRPr lang="en-US" dirty="0"/>
          </a:p>
          <a:p>
            <a:r>
              <a:rPr lang="en-US" dirty="0"/>
              <a:t>So, we decided to observes all binary networks at all possible weights motivated by persistent homology.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81D6D-737A-4D4F-AC00-8E93F18629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43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Persistent homology is also one of topological data analysis methods.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81D6D-737A-4D4F-AC00-8E93F18629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07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persistent homology is a branch of algebraic topology.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algebraic topology deals with the shape of topological space including a network.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also defines topological invariants that quantify the shape of topological space.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invariant is connected components and the second invariant is holes, and the third invariant is voids.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number of each invariant is also importantly considered in the algebraic topology.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number of connected components is called the zeroth </a:t>
            </a:r>
            <a:r>
              <a:rPr lang="en-US" altLang="ko-K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Betti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number.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 number of holes is called the first </a:t>
            </a:r>
            <a:r>
              <a:rPr lang="en-US" altLang="ko-K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Betti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number. </a:t>
            </a:r>
          </a:p>
          <a:p>
            <a:endParaRPr lang="en-US" altLang="ko-KR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---------------------------------------------------------------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will extract the information of the network base on the persistent homology, a new branch of the algebraic topology.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Given the topological space, brain network is also the topological space, the algebraic topology defines the topological invariants in the algebraic form.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example, the connected components and holes or cycles.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Especially, it counts the number of connected components and holes and called them as the zeroth and first </a:t>
            </a:r>
            <a:r>
              <a:rPr lang="en-US" altLang="ko-K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betti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numbers. </a:t>
            </a:r>
          </a:p>
          <a:p>
            <a:endParaRPr lang="en-US" altLang="ko-KR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we have the binary network or </a:t>
            </a:r>
            <a:r>
              <a:rPr lang="en-US" altLang="ko-K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thresholded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 with the given epsilon like this, we have two connected components and there is no hole in this example.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way, the existing algebraic topology finds the connected components and holes at the fixed scale or threshold. </a:t>
            </a:r>
          </a:p>
          <a:p>
            <a:endParaRPr lang="en-US" altLang="ko-KR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81D6D-737A-4D4F-AC00-8E93F18629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0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11DE5-EB42-B44B-95DE-49086149F204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B380-B3D6-184A-843D-0FB4DE06D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7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11DE5-EB42-B44B-95DE-49086149F204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B380-B3D6-184A-843D-0FB4DE06D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70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11DE5-EB42-B44B-95DE-49086149F204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B380-B3D6-184A-843D-0FB4DE06D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12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11DE5-EB42-B44B-95DE-49086149F204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B380-B3D6-184A-843D-0FB4DE06D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00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11DE5-EB42-B44B-95DE-49086149F204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B380-B3D6-184A-843D-0FB4DE06D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20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11DE5-EB42-B44B-95DE-49086149F204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B380-B3D6-184A-843D-0FB4DE06D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97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11DE5-EB42-B44B-95DE-49086149F204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B380-B3D6-184A-843D-0FB4DE06D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80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11DE5-EB42-B44B-95DE-49086149F204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B380-B3D6-184A-843D-0FB4DE06D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99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11DE5-EB42-B44B-95DE-49086149F204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B380-B3D6-184A-843D-0FB4DE06D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94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11DE5-EB42-B44B-95DE-49086149F204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B380-B3D6-184A-843D-0FB4DE06D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8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11DE5-EB42-B44B-95DE-49086149F204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B380-B3D6-184A-843D-0FB4DE06D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30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11DE5-EB42-B44B-95DE-49086149F204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6B380-B3D6-184A-843D-0FB4DE06D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58.png"/><Relationship Id="rId9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microsoft.com/office/2007/relationships/hdphoto" Target="../media/hdphoto1.wdp"/><Relationship Id="rId4" Type="http://schemas.openxmlformats.org/officeDocument/2006/relationships/image" Target="../media/image7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tiff"/><Relationship Id="rId3" Type="http://schemas.openxmlformats.org/officeDocument/2006/relationships/image" Target="../media/image87.tiff"/><Relationship Id="rId7" Type="http://schemas.openxmlformats.org/officeDocument/2006/relationships/image" Target="../media/image91.tiff"/><Relationship Id="rId12" Type="http://schemas.openxmlformats.org/officeDocument/2006/relationships/image" Target="../media/image96.tiff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tiff"/><Relationship Id="rId11" Type="http://schemas.openxmlformats.org/officeDocument/2006/relationships/image" Target="../media/image95.tiff"/><Relationship Id="rId5" Type="http://schemas.openxmlformats.org/officeDocument/2006/relationships/image" Target="../media/image89.tiff"/><Relationship Id="rId10" Type="http://schemas.openxmlformats.org/officeDocument/2006/relationships/image" Target="../media/image94.tiff"/><Relationship Id="rId4" Type="http://schemas.openxmlformats.org/officeDocument/2006/relationships/image" Target="../media/image88.tiff"/><Relationship Id="rId9" Type="http://schemas.openxmlformats.org/officeDocument/2006/relationships/image" Target="../media/image93.tif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7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iff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113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tiff"/><Relationship Id="rId3" Type="http://schemas.openxmlformats.org/officeDocument/2006/relationships/image" Target="../media/image109.tiff"/><Relationship Id="rId7" Type="http://schemas.openxmlformats.org/officeDocument/2006/relationships/image" Target="../media/image118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26" Type="http://schemas.openxmlformats.org/officeDocument/2006/relationships/image" Target="../media/image139.png"/><Relationship Id="rId3" Type="http://schemas.openxmlformats.org/officeDocument/2006/relationships/image" Target="../media/image2.png"/><Relationship Id="rId21" Type="http://schemas.openxmlformats.org/officeDocument/2006/relationships/image" Target="../media/image5.png"/><Relationship Id="rId7" Type="http://schemas.openxmlformats.org/officeDocument/2006/relationships/image" Target="../media/image123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5" Type="http://schemas.openxmlformats.org/officeDocument/2006/relationships/image" Target="../media/image138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33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8.png"/><Relationship Id="rId24" Type="http://schemas.openxmlformats.org/officeDocument/2006/relationships/image" Target="../media/image1.png"/><Relationship Id="rId5" Type="http://schemas.openxmlformats.org/officeDocument/2006/relationships/image" Target="../media/image121.png"/><Relationship Id="rId15" Type="http://schemas.openxmlformats.org/officeDocument/2006/relationships/image" Target="../media/image132.png"/><Relationship Id="rId23" Type="http://schemas.openxmlformats.org/officeDocument/2006/relationships/image" Target="../media/image137.pn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4" Type="http://schemas.openxmlformats.org/officeDocument/2006/relationships/image" Target="../media/image120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Relationship Id="rId22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C0B8-7724-7849-9A6B-9C60DE9D9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63D8A-4FFA-C840-928F-38CA2F328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1600200"/>
            <a:ext cx="76962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4000" dirty="0"/>
              <a:t>Brain network</a:t>
            </a:r>
          </a:p>
          <a:p>
            <a:r>
              <a:rPr lang="en-US" sz="4000" dirty="0"/>
              <a:t>Persistent homology</a:t>
            </a:r>
          </a:p>
          <a:p>
            <a:pPr marL="766763" lvl="1" indent="-366713"/>
            <a:r>
              <a:rPr lang="en-US" sz="3600" dirty="0"/>
              <a:t>Barcode </a:t>
            </a:r>
          </a:p>
          <a:p>
            <a:pPr marL="766763" lvl="1" indent="-366713"/>
            <a:r>
              <a:rPr lang="en-US" sz="3600" dirty="0"/>
              <a:t>Single linkage hierarchical clustering</a:t>
            </a:r>
          </a:p>
          <a:p>
            <a:r>
              <a:rPr lang="en-US" sz="4000" dirty="0"/>
              <a:t>Network distance</a:t>
            </a:r>
          </a:p>
          <a:p>
            <a:pPr lvl="1"/>
            <a:r>
              <a:rPr lang="en-US" sz="3600" dirty="0" err="1"/>
              <a:t>Gromov-Hausdorff</a:t>
            </a:r>
            <a:r>
              <a:rPr lang="en-US" sz="3600" dirty="0"/>
              <a:t> distance </a:t>
            </a:r>
          </a:p>
          <a:p>
            <a:pPr lvl="1"/>
            <a:r>
              <a:rPr lang="en-US" sz="3600" dirty="0"/>
              <a:t>Bottleneck distance </a:t>
            </a:r>
          </a:p>
          <a:p>
            <a:pPr lvl="1"/>
            <a:r>
              <a:rPr lang="en-US" sz="3600" dirty="0"/>
              <a:t>Kernel distance 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69699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199" y="1693393"/>
            <a:ext cx="2078501" cy="2766005"/>
          </a:xfrm>
          <a:prstGeom prst="rect">
            <a:avLst/>
          </a:prstGeom>
        </p:spPr>
      </p:pic>
      <p:pic>
        <p:nvPicPr>
          <p:cNvPr id="5" name="Picture 4" descr="Mug_and_Torus_morph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210" y="1813046"/>
            <a:ext cx="2089031" cy="20890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62967" y="3666239"/>
            <a:ext cx="146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from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wikipedia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1E5AF88-9004-4240-921F-2F89CCA5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089A38A-C72C-0145-962F-9EFB370C9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958815"/>
              </p:ext>
            </p:extLst>
          </p:nvPr>
        </p:nvGraphicFramePr>
        <p:xfrm>
          <a:off x="1566399" y="4854806"/>
          <a:ext cx="6096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7600">
                  <a:extLst>
                    <a:ext uri="{9D8B030D-6E8A-4147-A177-3AD203B41FA5}">
                      <a16:colId xmlns:a16="http://schemas.microsoft.com/office/drawing/2014/main" val="163834694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574428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66869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Coffee mug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Doughnut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393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Number of CCs, </a:t>
                      </a:r>
                      <a:r>
                        <a:rPr lang="el-GR" altLang="ko-KR" sz="1800" dirty="0"/>
                        <a:t>β0</a:t>
                      </a:r>
                      <a:endParaRPr lang="en-US" altLang="ko-K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30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holes, </a:t>
                      </a:r>
                      <a:r>
                        <a:rPr lang="el-GR" altLang="ko-KR" sz="1800" dirty="0"/>
                        <a:t>β</a:t>
                      </a:r>
                      <a:r>
                        <a:rPr lang="en-US" altLang="ko-KR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202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738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ko-KR" dirty="0"/>
              <a:t>Binary network</a:t>
            </a:r>
            <a:endParaRPr lang="ko-KR" altLang="en-US" dirty="0"/>
          </a:p>
        </p:txBody>
      </p:sp>
      <p:grpSp>
        <p:nvGrpSpPr>
          <p:cNvPr id="3" name="Group 112"/>
          <p:cNvGrpSpPr/>
          <p:nvPr/>
        </p:nvGrpSpPr>
        <p:grpSpPr>
          <a:xfrm>
            <a:off x="863075" y="2685651"/>
            <a:ext cx="3828118" cy="2931803"/>
            <a:chOff x="312536" y="513063"/>
            <a:chExt cx="3223442" cy="2432182"/>
          </a:xfrm>
        </p:grpSpPr>
        <p:pic>
          <p:nvPicPr>
            <p:cNvPr id="26" name="Picture 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lum contrast="20000"/>
            </a:blip>
            <a:stretch>
              <a:fillRect/>
            </a:stretch>
          </p:blipFill>
          <p:spPr>
            <a:xfrm>
              <a:off x="312536" y="513063"/>
              <a:ext cx="2774011" cy="2342226"/>
            </a:xfrm>
            <a:prstGeom prst="rect">
              <a:avLst/>
            </a:prstGeom>
          </p:spPr>
        </p:pic>
        <p:sp>
          <p:nvSpPr>
            <p:cNvPr id="27" name="Rectangle 68"/>
            <p:cNvSpPr/>
            <p:nvPr/>
          </p:nvSpPr>
          <p:spPr>
            <a:xfrm>
              <a:off x="2544535" y="1612987"/>
              <a:ext cx="991443" cy="133225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ectangle 69"/>
            <p:cNvSpPr/>
            <p:nvPr/>
          </p:nvSpPr>
          <p:spPr>
            <a:xfrm>
              <a:off x="1886821" y="2593995"/>
              <a:ext cx="991443" cy="34522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1143243" y="3202962"/>
            <a:ext cx="2106621" cy="1834987"/>
            <a:chOff x="350084" y="4902820"/>
            <a:chExt cx="1919479" cy="1814273"/>
          </a:xfrm>
        </p:grpSpPr>
        <p:grpSp>
          <p:nvGrpSpPr>
            <p:cNvPr id="40" name="Group 39"/>
            <p:cNvGrpSpPr/>
            <p:nvPr/>
          </p:nvGrpSpPr>
          <p:grpSpPr>
            <a:xfrm>
              <a:off x="350084" y="5097969"/>
              <a:ext cx="1611599" cy="1506244"/>
              <a:chOff x="92331" y="5201760"/>
              <a:chExt cx="1611599" cy="1506244"/>
            </a:xfrm>
            <a:solidFill>
              <a:schemeClr val="tx1"/>
            </a:solidFill>
          </p:grpSpPr>
          <p:cxnSp>
            <p:nvCxnSpPr>
              <p:cNvPr id="58" name="직선 화살표 연결선 85"/>
              <p:cNvCxnSpPr/>
              <p:nvPr/>
            </p:nvCxnSpPr>
            <p:spPr>
              <a:xfrm flipH="1" flipV="1">
                <a:off x="1041607" y="5493672"/>
                <a:ext cx="470828" cy="121689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59" name="직선 화살표 연결선 85"/>
              <p:cNvCxnSpPr>
                <a:stCxn id="68" idx="6"/>
                <a:endCxn id="63" idx="2"/>
              </p:cNvCxnSpPr>
              <p:nvPr/>
            </p:nvCxnSpPr>
            <p:spPr>
              <a:xfrm flipV="1">
                <a:off x="270882" y="6498157"/>
                <a:ext cx="417362" cy="62039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60" name="직선 화살표 연결선 85"/>
              <p:cNvCxnSpPr>
                <a:stCxn id="63" idx="5"/>
                <a:endCxn id="64" idx="1"/>
              </p:cNvCxnSpPr>
              <p:nvPr/>
            </p:nvCxnSpPr>
            <p:spPr>
              <a:xfrm flipV="1">
                <a:off x="868202" y="6427773"/>
                <a:ext cx="496968" cy="6326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61" name="직선 화살표 연결선 85"/>
              <p:cNvCxnSpPr/>
              <p:nvPr/>
            </p:nvCxnSpPr>
            <p:spPr>
              <a:xfrm flipV="1">
                <a:off x="1498324" y="5757184"/>
                <a:ext cx="101030" cy="576000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62" name="직선 화살표 연결선 85"/>
              <p:cNvCxnSpPr>
                <a:stCxn id="66" idx="1"/>
                <a:endCxn id="67" idx="5"/>
              </p:cNvCxnSpPr>
              <p:nvPr/>
            </p:nvCxnSpPr>
            <p:spPr>
              <a:xfrm flipH="1" flipV="1">
                <a:off x="297937" y="5318376"/>
                <a:ext cx="553988" cy="114074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63" name="Oval 62"/>
              <p:cNvSpPr>
                <a:spLocks noChangeAspect="1"/>
              </p:cNvSpPr>
              <p:nvPr/>
            </p:nvSpPr>
            <p:spPr>
              <a:xfrm rot="8301112" flipH="1" flipV="1">
                <a:off x="662596" y="6317483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 rot="8301112" flipH="1" flipV="1">
                <a:off x="1367828" y="632939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Oval 64"/>
              <p:cNvSpPr>
                <a:spLocks noChangeAspect="1"/>
              </p:cNvSpPr>
              <p:nvPr/>
            </p:nvSpPr>
            <p:spPr>
              <a:xfrm rot="8301112" flipH="1" flipV="1">
                <a:off x="1500982" y="554520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Oval 65"/>
              <p:cNvSpPr>
                <a:spLocks noChangeAspect="1"/>
              </p:cNvSpPr>
              <p:nvPr/>
            </p:nvSpPr>
            <p:spPr>
              <a:xfrm rot="8301112" flipH="1" flipV="1">
                <a:off x="854583" y="5334067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67" name="Oval 66"/>
              <p:cNvSpPr>
                <a:spLocks noChangeAspect="1"/>
              </p:cNvSpPr>
              <p:nvPr/>
            </p:nvSpPr>
            <p:spPr>
              <a:xfrm rot="8301112" flipH="1" flipV="1">
                <a:off x="92331" y="520176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68" name="Oval 67"/>
              <p:cNvSpPr>
                <a:spLocks noChangeAspect="1"/>
              </p:cNvSpPr>
              <p:nvPr/>
            </p:nvSpPr>
            <p:spPr>
              <a:xfrm rot="8301112" flipH="1">
                <a:off x="125835" y="6532114"/>
                <a:ext cx="166031" cy="175890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42" name="직선 화살표 연결선 85"/>
            <p:cNvCxnSpPr>
              <a:stCxn id="63" idx="7"/>
            </p:cNvCxnSpPr>
            <p:nvPr/>
          </p:nvCxnSpPr>
          <p:spPr>
            <a:xfrm flipV="1">
              <a:off x="1024925" y="5408672"/>
              <a:ext cx="161970" cy="808035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4" name="직선 화살표 연결선 85"/>
            <p:cNvCxnSpPr>
              <a:stCxn id="63" idx="6"/>
            </p:cNvCxnSpPr>
            <p:nvPr/>
          </p:nvCxnSpPr>
          <p:spPr>
            <a:xfrm flipV="1">
              <a:off x="1097649" y="5596237"/>
              <a:ext cx="672539" cy="65752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46" name="TextBox 45"/>
            <p:cNvSpPr txBox="1"/>
            <p:nvPr/>
          </p:nvSpPr>
          <p:spPr>
            <a:xfrm>
              <a:off x="378565" y="6033020"/>
              <a:ext cx="536409" cy="450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effectLst>
                    <a:glow rad="101600">
                      <a:schemeClr val="bg1"/>
                    </a:glow>
                  </a:effectLst>
                </a:rPr>
                <a:t>1.0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144924" y="6266344"/>
              <a:ext cx="536409" cy="450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effectLst>
                    <a:glow rad="101600">
                      <a:schemeClr val="bg1"/>
                    </a:glow>
                  </a:effectLst>
                </a:rPr>
                <a:t>1.2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40769" y="4902820"/>
              <a:ext cx="536409" cy="450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effectLst>
                    <a:glow rad="101600">
                      <a:schemeClr val="bg1"/>
                    </a:glow>
                  </a:effectLst>
                </a:rPr>
                <a:t>1.2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318329" y="5083442"/>
              <a:ext cx="536409" cy="450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effectLst>
                    <a:glow rad="101600">
                      <a:schemeClr val="bg1"/>
                    </a:glow>
                  </a:effectLst>
                </a:rPr>
                <a:t>1.3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30127" y="5711763"/>
              <a:ext cx="539436" cy="450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effectLst>
                    <a:glow rad="101600">
                      <a:schemeClr val="bg1"/>
                    </a:glow>
                  </a:effectLst>
                </a:rPr>
                <a:t>1.4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19203" y="5648994"/>
              <a:ext cx="539436" cy="450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effectLst>
                    <a:glow rad="101600">
                      <a:schemeClr val="bg1"/>
                    </a:glow>
                  </a:effectLst>
                </a:rPr>
                <a:t>1.8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 rot="19268631">
              <a:off x="1128737" y="5572978"/>
              <a:ext cx="536409" cy="450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effectLst>
                    <a:glow rad="101600">
                      <a:schemeClr val="bg1"/>
                    </a:glow>
                  </a:effectLst>
                </a:rPr>
                <a:t>2.0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329836" y="3299343"/>
            <a:ext cx="1576079" cy="1470905"/>
            <a:chOff x="106953" y="5233444"/>
            <a:chExt cx="1610811" cy="1612054"/>
          </a:xfrm>
          <a:solidFill>
            <a:schemeClr val="tx1"/>
          </a:solidFill>
        </p:grpSpPr>
        <p:cxnSp>
          <p:nvCxnSpPr>
            <p:cNvPr id="70" name="직선 화살표 연결선 85"/>
            <p:cNvCxnSpPr>
              <a:stCxn id="78" idx="6"/>
              <a:endCxn id="73" idx="2"/>
            </p:cNvCxnSpPr>
            <p:nvPr/>
          </p:nvCxnSpPr>
          <p:spPr>
            <a:xfrm flipV="1">
              <a:off x="382042" y="6496919"/>
              <a:ext cx="320726" cy="200827"/>
            </a:xfrm>
            <a:prstGeom prst="straightConnector1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1" name="직선 화살표 연결선 85"/>
            <p:cNvCxnSpPr>
              <a:stCxn id="73" idx="5"/>
              <a:endCxn id="74" idx="1"/>
            </p:cNvCxnSpPr>
            <p:nvPr/>
          </p:nvCxnSpPr>
          <p:spPr>
            <a:xfrm>
              <a:off x="879844" y="6444175"/>
              <a:ext cx="502141" cy="362"/>
            </a:xfrm>
            <a:prstGeom prst="straightConnector1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2" name="직선 화살표 연결선 85"/>
            <p:cNvCxnSpPr>
              <a:stCxn id="76" idx="1"/>
              <a:endCxn id="77" idx="5"/>
            </p:cNvCxnSpPr>
            <p:nvPr/>
          </p:nvCxnSpPr>
          <p:spPr>
            <a:xfrm flipH="1" flipV="1">
              <a:off x="309578" y="5328452"/>
              <a:ext cx="559164" cy="120762"/>
            </a:xfrm>
            <a:prstGeom prst="straightConnector1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73" name="Oval 72"/>
            <p:cNvSpPr>
              <a:spLocks/>
            </p:cNvSpPr>
            <p:nvPr/>
          </p:nvSpPr>
          <p:spPr>
            <a:xfrm rot="8301112" flipH="1" flipV="1">
              <a:off x="677220" y="6349168"/>
              <a:ext cx="202160" cy="178470"/>
            </a:xfrm>
            <a:prstGeom prst="ellipse">
              <a:avLst/>
            </a:prstGeom>
            <a:grp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FF0000"/>
                </a:solidFill>
              </a:endParaRPr>
            </a:p>
          </p:txBody>
        </p:sp>
        <p:sp>
          <p:nvSpPr>
            <p:cNvPr id="74" name="Oval 73"/>
            <p:cNvSpPr>
              <a:spLocks/>
            </p:cNvSpPr>
            <p:nvPr/>
          </p:nvSpPr>
          <p:spPr>
            <a:xfrm rot="8301112" flipH="1" flipV="1">
              <a:off x="1382450" y="6361075"/>
              <a:ext cx="202160" cy="178470"/>
            </a:xfrm>
            <a:prstGeom prst="ellipse">
              <a:avLst/>
            </a:prstGeom>
            <a:grp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FF0000"/>
                </a:solidFill>
              </a:endParaRPr>
            </a:p>
          </p:txBody>
        </p:sp>
        <p:sp>
          <p:nvSpPr>
            <p:cNvPr id="75" name="Oval 74"/>
            <p:cNvSpPr>
              <a:spLocks/>
            </p:cNvSpPr>
            <p:nvPr/>
          </p:nvSpPr>
          <p:spPr>
            <a:xfrm rot="8301112" flipH="1" flipV="1">
              <a:off x="1515604" y="5576884"/>
              <a:ext cx="202160" cy="178470"/>
            </a:xfrm>
            <a:prstGeom prst="ellipse">
              <a:avLst/>
            </a:prstGeom>
            <a:grp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FF0000"/>
                </a:solidFill>
              </a:endParaRPr>
            </a:p>
          </p:txBody>
        </p:sp>
        <p:sp>
          <p:nvSpPr>
            <p:cNvPr id="76" name="Oval 75"/>
            <p:cNvSpPr>
              <a:spLocks/>
            </p:cNvSpPr>
            <p:nvPr/>
          </p:nvSpPr>
          <p:spPr>
            <a:xfrm rot="8301112" flipH="1" flipV="1">
              <a:off x="869206" y="5365751"/>
              <a:ext cx="202160" cy="178470"/>
            </a:xfrm>
            <a:prstGeom prst="ellipse">
              <a:avLst/>
            </a:prstGeom>
            <a:grp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FF0000"/>
                </a:solidFill>
              </a:endParaRPr>
            </a:p>
          </p:txBody>
        </p:sp>
        <p:sp>
          <p:nvSpPr>
            <p:cNvPr id="77" name="Oval 76"/>
            <p:cNvSpPr>
              <a:spLocks/>
            </p:cNvSpPr>
            <p:nvPr/>
          </p:nvSpPr>
          <p:spPr>
            <a:xfrm rot="8301112" flipH="1" flipV="1">
              <a:off x="106953" y="5233444"/>
              <a:ext cx="202160" cy="178470"/>
            </a:xfrm>
            <a:prstGeom prst="ellipse">
              <a:avLst/>
            </a:prstGeom>
            <a:grp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FF0000"/>
                </a:solidFill>
              </a:endParaRPr>
            </a:p>
          </p:txBody>
        </p:sp>
        <p:sp>
          <p:nvSpPr>
            <p:cNvPr id="78" name="Oval 77"/>
            <p:cNvSpPr>
              <a:spLocks/>
            </p:cNvSpPr>
            <p:nvPr/>
          </p:nvSpPr>
          <p:spPr>
            <a:xfrm rot="8301112" flipH="1" flipV="1">
              <a:off x="205430" y="6667028"/>
              <a:ext cx="202160" cy="178470"/>
            </a:xfrm>
            <a:prstGeom prst="ellipse">
              <a:avLst/>
            </a:prstGeom>
            <a:grp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FF0000"/>
                </a:solidFill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971958" y="4889926"/>
            <a:ext cx="2235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Threshold at 1.2</a:t>
            </a:r>
          </a:p>
        </p:txBody>
      </p:sp>
      <p:grpSp>
        <p:nvGrpSpPr>
          <p:cNvPr id="80" name="Group 79"/>
          <p:cNvGrpSpPr>
            <a:grpSpLocks/>
          </p:cNvGrpSpPr>
          <p:nvPr/>
        </p:nvGrpSpPr>
        <p:grpSpPr>
          <a:xfrm>
            <a:off x="6596496" y="3299225"/>
            <a:ext cx="1563542" cy="1470904"/>
            <a:chOff x="383607" y="5121748"/>
            <a:chExt cx="1587121" cy="1612054"/>
          </a:xfrm>
        </p:grpSpPr>
        <p:grpSp>
          <p:nvGrpSpPr>
            <p:cNvPr id="81" name="Group 80"/>
            <p:cNvGrpSpPr/>
            <p:nvPr/>
          </p:nvGrpSpPr>
          <p:grpSpPr>
            <a:xfrm>
              <a:off x="383607" y="5121748"/>
              <a:ext cx="1587121" cy="1612054"/>
              <a:chOff x="125854" y="5225539"/>
              <a:chExt cx="1587121" cy="1612054"/>
            </a:xfrm>
            <a:solidFill>
              <a:schemeClr val="tx1"/>
            </a:solidFill>
          </p:grpSpPr>
          <p:cxnSp>
            <p:nvCxnSpPr>
              <p:cNvPr id="83" name="직선 화살표 연결선 85"/>
              <p:cNvCxnSpPr>
                <a:stCxn id="90" idx="0"/>
              </p:cNvCxnSpPr>
              <p:nvPr/>
            </p:nvCxnSpPr>
            <p:spPr>
              <a:xfrm flipH="1" flipV="1">
                <a:off x="1041608" y="5493674"/>
                <a:ext cx="533382" cy="97860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84" name="직선 화살표 연결선 85"/>
              <p:cNvCxnSpPr>
                <a:stCxn id="93" idx="6"/>
                <a:endCxn id="88" idx="2"/>
              </p:cNvCxnSpPr>
              <p:nvPr/>
            </p:nvCxnSpPr>
            <p:spPr>
              <a:xfrm flipV="1">
                <a:off x="380247" y="6489799"/>
                <a:ext cx="338425" cy="199257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85" name="직선 화살표 연결선 85"/>
              <p:cNvCxnSpPr>
                <a:stCxn id="88" idx="5"/>
                <a:endCxn id="89" idx="1"/>
              </p:cNvCxnSpPr>
              <p:nvPr/>
            </p:nvCxnSpPr>
            <p:spPr>
              <a:xfrm>
                <a:off x="874436" y="6435715"/>
                <a:ext cx="527067" cy="1472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86" name="직선 화살표 연결선 85"/>
              <p:cNvCxnSpPr/>
              <p:nvPr/>
            </p:nvCxnSpPr>
            <p:spPr>
              <a:xfrm flipV="1">
                <a:off x="1498324" y="5757184"/>
                <a:ext cx="101030" cy="576000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87" name="직선 화살표 연결선 85"/>
              <p:cNvCxnSpPr>
                <a:stCxn id="91" idx="1"/>
                <a:endCxn id="92" idx="5"/>
              </p:cNvCxnSpPr>
              <p:nvPr/>
            </p:nvCxnSpPr>
            <p:spPr>
              <a:xfrm flipH="1" flipV="1">
                <a:off x="304172" y="5319991"/>
                <a:ext cx="584085" cy="121873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88" name="Oval 87"/>
              <p:cNvSpPr>
                <a:spLocks/>
              </p:cNvSpPr>
              <p:nvPr/>
            </p:nvSpPr>
            <p:spPr>
              <a:xfrm rot="8301112" flipH="1" flipV="1">
                <a:off x="696118" y="6341262"/>
                <a:ext cx="178470" cy="178470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0000"/>
                  </a:solidFill>
                </a:endParaRPr>
              </a:p>
            </p:txBody>
          </p:sp>
          <p:sp>
            <p:nvSpPr>
              <p:cNvPr id="89" name="Oval 88"/>
              <p:cNvSpPr>
                <a:spLocks/>
              </p:cNvSpPr>
              <p:nvPr/>
            </p:nvSpPr>
            <p:spPr>
              <a:xfrm rot="8301112" flipH="1" flipV="1">
                <a:off x="1401351" y="6353169"/>
                <a:ext cx="178470" cy="178470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0000"/>
                  </a:solidFill>
                </a:endParaRPr>
              </a:p>
            </p:txBody>
          </p:sp>
          <p:sp>
            <p:nvSpPr>
              <p:cNvPr id="90" name="Oval 89"/>
              <p:cNvSpPr>
                <a:spLocks/>
              </p:cNvSpPr>
              <p:nvPr/>
            </p:nvSpPr>
            <p:spPr>
              <a:xfrm rot="8301112" flipH="1" flipV="1">
                <a:off x="1534505" y="5568979"/>
                <a:ext cx="178470" cy="178470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0000"/>
                  </a:solidFill>
                </a:endParaRPr>
              </a:p>
            </p:txBody>
          </p:sp>
          <p:sp>
            <p:nvSpPr>
              <p:cNvPr id="91" name="Oval 90"/>
              <p:cNvSpPr>
                <a:spLocks/>
              </p:cNvSpPr>
              <p:nvPr/>
            </p:nvSpPr>
            <p:spPr>
              <a:xfrm rot="8301112" flipH="1" flipV="1">
                <a:off x="888105" y="5357847"/>
                <a:ext cx="178470" cy="178470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0000"/>
                  </a:solidFill>
                </a:endParaRPr>
              </a:p>
            </p:txBody>
          </p:sp>
          <p:sp>
            <p:nvSpPr>
              <p:cNvPr id="92" name="Oval 91"/>
              <p:cNvSpPr>
                <a:spLocks/>
              </p:cNvSpPr>
              <p:nvPr/>
            </p:nvSpPr>
            <p:spPr>
              <a:xfrm rot="8301112" flipH="1" flipV="1">
                <a:off x="125854" y="5225539"/>
                <a:ext cx="178470" cy="178470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0000"/>
                  </a:solidFill>
                </a:endParaRPr>
              </a:p>
            </p:txBody>
          </p:sp>
          <p:sp>
            <p:nvSpPr>
              <p:cNvPr id="93" name="Oval 92"/>
              <p:cNvSpPr>
                <a:spLocks/>
              </p:cNvSpPr>
              <p:nvPr/>
            </p:nvSpPr>
            <p:spPr>
              <a:xfrm rot="8301112" flipH="1" flipV="1">
                <a:off x="224332" y="6659123"/>
                <a:ext cx="178470" cy="178470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82" name="직선 화살표 연결선 85"/>
            <p:cNvCxnSpPr>
              <a:stCxn id="88" idx="7"/>
            </p:cNvCxnSpPr>
            <p:nvPr/>
          </p:nvCxnSpPr>
          <p:spPr>
            <a:xfrm flipV="1">
              <a:off x="1048323" y="5408673"/>
              <a:ext cx="138572" cy="82895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95" name="TextBox 94"/>
          <p:cNvSpPr txBox="1"/>
          <p:nvPr/>
        </p:nvSpPr>
        <p:spPr>
          <a:xfrm>
            <a:off x="6171483" y="4868761"/>
            <a:ext cx="242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Threshold at 1.8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4C0B39-F7E2-7C4F-8184-C6A9CD94419C}"/>
              </a:ext>
            </a:extLst>
          </p:cNvPr>
          <p:cNvSpPr/>
          <p:nvPr/>
        </p:nvSpPr>
        <p:spPr>
          <a:xfrm>
            <a:off x="1013768" y="1782106"/>
            <a:ext cx="71781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/>
              <a:t>Two nodes are connected, if the distance between the nodes is less than the given threshold, </a:t>
            </a:r>
            <a:r>
              <a:rPr lang="en-US" altLang="ko-KR" sz="2400" dirty="0" err="1"/>
              <a:t>ε</a:t>
            </a:r>
            <a:r>
              <a:rPr lang="en-US" altLang="ko-KR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2577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9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ko-KR" dirty="0" err="1"/>
              <a:t>Thresholding</a:t>
            </a:r>
            <a:endParaRPr lang="ko-KR" altLang="en-US" dirty="0"/>
          </a:p>
        </p:txBody>
      </p:sp>
      <p:grpSp>
        <p:nvGrpSpPr>
          <p:cNvPr id="3" name="Group 112"/>
          <p:cNvGrpSpPr/>
          <p:nvPr/>
        </p:nvGrpSpPr>
        <p:grpSpPr>
          <a:xfrm>
            <a:off x="863075" y="2012551"/>
            <a:ext cx="3828118" cy="2931803"/>
            <a:chOff x="312536" y="513063"/>
            <a:chExt cx="3223442" cy="2432182"/>
          </a:xfrm>
        </p:grpSpPr>
        <p:pic>
          <p:nvPicPr>
            <p:cNvPr id="26" name="Picture 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lum contrast="20000"/>
            </a:blip>
            <a:stretch>
              <a:fillRect/>
            </a:stretch>
          </p:blipFill>
          <p:spPr>
            <a:xfrm>
              <a:off x="312536" y="513063"/>
              <a:ext cx="2774011" cy="2342226"/>
            </a:xfrm>
            <a:prstGeom prst="rect">
              <a:avLst/>
            </a:prstGeom>
          </p:spPr>
        </p:pic>
        <p:sp>
          <p:nvSpPr>
            <p:cNvPr id="27" name="Rectangle 68"/>
            <p:cNvSpPr/>
            <p:nvPr/>
          </p:nvSpPr>
          <p:spPr>
            <a:xfrm>
              <a:off x="2544535" y="1612987"/>
              <a:ext cx="991443" cy="133225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ectangle 69"/>
            <p:cNvSpPr/>
            <p:nvPr/>
          </p:nvSpPr>
          <p:spPr>
            <a:xfrm>
              <a:off x="1886821" y="2593995"/>
              <a:ext cx="991443" cy="34522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1143243" y="2529862"/>
            <a:ext cx="2106621" cy="1834987"/>
            <a:chOff x="350084" y="4902820"/>
            <a:chExt cx="1919479" cy="1814273"/>
          </a:xfrm>
        </p:grpSpPr>
        <p:grpSp>
          <p:nvGrpSpPr>
            <p:cNvPr id="40" name="Group 39"/>
            <p:cNvGrpSpPr/>
            <p:nvPr/>
          </p:nvGrpSpPr>
          <p:grpSpPr>
            <a:xfrm>
              <a:off x="350084" y="5097969"/>
              <a:ext cx="1611599" cy="1506244"/>
              <a:chOff x="92331" y="5201760"/>
              <a:chExt cx="1611599" cy="1506244"/>
            </a:xfrm>
            <a:solidFill>
              <a:schemeClr val="tx1"/>
            </a:solidFill>
          </p:grpSpPr>
          <p:cxnSp>
            <p:nvCxnSpPr>
              <p:cNvPr id="58" name="직선 화살표 연결선 85"/>
              <p:cNvCxnSpPr/>
              <p:nvPr/>
            </p:nvCxnSpPr>
            <p:spPr>
              <a:xfrm flipH="1" flipV="1">
                <a:off x="1041607" y="5493672"/>
                <a:ext cx="470828" cy="121689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59" name="직선 화살표 연결선 85"/>
              <p:cNvCxnSpPr>
                <a:stCxn id="68" idx="6"/>
                <a:endCxn id="63" idx="2"/>
              </p:cNvCxnSpPr>
              <p:nvPr/>
            </p:nvCxnSpPr>
            <p:spPr>
              <a:xfrm flipV="1">
                <a:off x="270882" y="6498157"/>
                <a:ext cx="417362" cy="62039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60" name="직선 화살표 연결선 85"/>
              <p:cNvCxnSpPr>
                <a:stCxn id="63" idx="5"/>
                <a:endCxn id="64" idx="1"/>
              </p:cNvCxnSpPr>
              <p:nvPr/>
            </p:nvCxnSpPr>
            <p:spPr>
              <a:xfrm flipV="1">
                <a:off x="868202" y="6427773"/>
                <a:ext cx="496968" cy="6326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61" name="직선 화살표 연결선 85"/>
              <p:cNvCxnSpPr/>
              <p:nvPr/>
            </p:nvCxnSpPr>
            <p:spPr>
              <a:xfrm flipV="1">
                <a:off x="1498324" y="5757184"/>
                <a:ext cx="101030" cy="576000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62" name="직선 화살표 연결선 85"/>
              <p:cNvCxnSpPr>
                <a:stCxn id="66" idx="1"/>
                <a:endCxn id="67" idx="5"/>
              </p:cNvCxnSpPr>
              <p:nvPr/>
            </p:nvCxnSpPr>
            <p:spPr>
              <a:xfrm flipH="1" flipV="1">
                <a:off x="297937" y="5318376"/>
                <a:ext cx="553988" cy="114074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63" name="Oval 62"/>
              <p:cNvSpPr>
                <a:spLocks noChangeAspect="1"/>
              </p:cNvSpPr>
              <p:nvPr/>
            </p:nvSpPr>
            <p:spPr>
              <a:xfrm rot="8301112" flipH="1" flipV="1">
                <a:off x="662596" y="6317483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 rot="8301112" flipH="1" flipV="1">
                <a:off x="1367828" y="632939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Oval 64"/>
              <p:cNvSpPr>
                <a:spLocks noChangeAspect="1"/>
              </p:cNvSpPr>
              <p:nvPr/>
            </p:nvSpPr>
            <p:spPr>
              <a:xfrm rot="8301112" flipH="1" flipV="1">
                <a:off x="1500982" y="554520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Oval 65"/>
              <p:cNvSpPr>
                <a:spLocks noChangeAspect="1"/>
              </p:cNvSpPr>
              <p:nvPr/>
            </p:nvSpPr>
            <p:spPr>
              <a:xfrm rot="8301112" flipH="1" flipV="1">
                <a:off x="854583" y="5334067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67" name="Oval 66"/>
              <p:cNvSpPr>
                <a:spLocks noChangeAspect="1"/>
              </p:cNvSpPr>
              <p:nvPr/>
            </p:nvSpPr>
            <p:spPr>
              <a:xfrm rot="8301112" flipH="1" flipV="1">
                <a:off x="92331" y="520176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68" name="Oval 67"/>
              <p:cNvSpPr>
                <a:spLocks noChangeAspect="1"/>
              </p:cNvSpPr>
              <p:nvPr/>
            </p:nvSpPr>
            <p:spPr>
              <a:xfrm rot="8301112" flipH="1">
                <a:off x="125835" y="6532114"/>
                <a:ext cx="166031" cy="175890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42" name="직선 화살표 연결선 85"/>
            <p:cNvCxnSpPr>
              <a:stCxn id="63" idx="7"/>
            </p:cNvCxnSpPr>
            <p:nvPr/>
          </p:nvCxnSpPr>
          <p:spPr>
            <a:xfrm flipV="1">
              <a:off x="1024925" y="5408672"/>
              <a:ext cx="161970" cy="808035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4" name="직선 화살표 연결선 85"/>
            <p:cNvCxnSpPr>
              <a:stCxn id="63" idx="6"/>
            </p:cNvCxnSpPr>
            <p:nvPr/>
          </p:nvCxnSpPr>
          <p:spPr>
            <a:xfrm flipV="1">
              <a:off x="1097649" y="5596237"/>
              <a:ext cx="672539" cy="65752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46" name="TextBox 45"/>
            <p:cNvSpPr txBox="1"/>
            <p:nvPr/>
          </p:nvSpPr>
          <p:spPr>
            <a:xfrm>
              <a:off x="378565" y="6033020"/>
              <a:ext cx="536409" cy="450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effectLst>
                    <a:glow rad="101600">
                      <a:schemeClr val="bg1"/>
                    </a:glow>
                  </a:effectLst>
                </a:rPr>
                <a:t>1.0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144924" y="6266344"/>
              <a:ext cx="536409" cy="450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effectLst>
                    <a:glow rad="101600">
                      <a:schemeClr val="bg1"/>
                    </a:glow>
                  </a:effectLst>
                </a:rPr>
                <a:t>1.2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40769" y="4902820"/>
              <a:ext cx="536409" cy="450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effectLst>
                    <a:glow rad="101600">
                      <a:schemeClr val="bg1"/>
                    </a:glow>
                  </a:effectLst>
                </a:rPr>
                <a:t>1.2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318329" y="5083442"/>
              <a:ext cx="536409" cy="450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effectLst>
                    <a:glow rad="101600">
                      <a:schemeClr val="bg1"/>
                    </a:glow>
                  </a:effectLst>
                </a:rPr>
                <a:t>1.3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30127" y="5711763"/>
              <a:ext cx="539436" cy="450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effectLst>
                    <a:glow rad="101600">
                      <a:schemeClr val="bg1"/>
                    </a:glow>
                  </a:effectLst>
                </a:rPr>
                <a:t>1.4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19203" y="5648994"/>
              <a:ext cx="539436" cy="450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effectLst>
                    <a:glow rad="101600">
                      <a:schemeClr val="bg1"/>
                    </a:glow>
                  </a:effectLst>
                </a:rPr>
                <a:t>1.8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 rot="19268631">
              <a:off x="1128737" y="5572978"/>
              <a:ext cx="536409" cy="450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effectLst>
                    <a:glow rad="101600">
                      <a:schemeClr val="bg1"/>
                    </a:glow>
                  </a:effectLst>
                </a:rPr>
                <a:t>2.0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329836" y="2626243"/>
            <a:ext cx="1576079" cy="1470905"/>
            <a:chOff x="106953" y="5233444"/>
            <a:chExt cx="1610811" cy="1612054"/>
          </a:xfrm>
          <a:solidFill>
            <a:schemeClr val="tx1"/>
          </a:solidFill>
        </p:grpSpPr>
        <p:cxnSp>
          <p:nvCxnSpPr>
            <p:cNvPr id="70" name="직선 화살표 연결선 85"/>
            <p:cNvCxnSpPr>
              <a:stCxn id="78" idx="6"/>
              <a:endCxn id="73" idx="2"/>
            </p:cNvCxnSpPr>
            <p:nvPr/>
          </p:nvCxnSpPr>
          <p:spPr>
            <a:xfrm flipV="1">
              <a:off x="382042" y="6496919"/>
              <a:ext cx="320726" cy="200827"/>
            </a:xfrm>
            <a:prstGeom prst="straightConnector1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1" name="직선 화살표 연결선 85"/>
            <p:cNvCxnSpPr>
              <a:stCxn id="73" idx="5"/>
              <a:endCxn id="74" idx="1"/>
            </p:cNvCxnSpPr>
            <p:nvPr/>
          </p:nvCxnSpPr>
          <p:spPr>
            <a:xfrm>
              <a:off x="879844" y="6444175"/>
              <a:ext cx="502141" cy="362"/>
            </a:xfrm>
            <a:prstGeom prst="straightConnector1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2" name="직선 화살표 연결선 85"/>
            <p:cNvCxnSpPr>
              <a:stCxn id="76" idx="1"/>
              <a:endCxn id="77" idx="5"/>
            </p:cNvCxnSpPr>
            <p:nvPr/>
          </p:nvCxnSpPr>
          <p:spPr>
            <a:xfrm flipH="1" flipV="1">
              <a:off x="309578" y="5328452"/>
              <a:ext cx="559164" cy="120762"/>
            </a:xfrm>
            <a:prstGeom prst="straightConnector1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73" name="Oval 72"/>
            <p:cNvSpPr>
              <a:spLocks/>
            </p:cNvSpPr>
            <p:nvPr/>
          </p:nvSpPr>
          <p:spPr>
            <a:xfrm rot="8301112" flipH="1" flipV="1">
              <a:off x="677220" y="6349168"/>
              <a:ext cx="202160" cy="178470"/>
            </a:xfrm>
            <a:prstGeom prst="ellipse">
              <a:avLst/>
            </a:prstGeom>
            <a:grp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FF0000"/>
                </a:solidFill>
              </a:endParaRPr>
            </a:p>
          </p:txBody>
        </p:sp>
        <p:sp>
          <p:nvSpPr>
            <p:cNvPr id="74" name="Oval 73"/>
            <p:cNvSpPr>
              <a:spLocks/>
            </p:cNvSpPr>
            <p:nvPr/>
          </p:nvSpPr>
          <p:spPr>
            <a:xfrm rot="8301112" flipH="1" flipV="1">
              <a:off x="1382450" y="6361075"/>
              <a:ext cx="202160" cy="178470"/>
            </a:xfrm>
            <a:prstGeom prst="ellipse">
              <a:avLst/>
            </a:prstGeom>
            <a:grp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FF0000"/>
                </a:solidFill>
              </a:endParaRPr>
            </a:p>
          </p:txBody>
        </p:sp>
        <p:sp>
          <p:nvSpPr>
            <p:cNvPr id="75" name="Oval 74"/>
            <p:cNvSpPr>
              <a:spLocks/>
            </p:cNvSpPr>
            <p:nvPr/>
          </p:nvSpPr>
          <p:spPr>
            <a:xfrm rot="8301112" flipH="1" flipV="1">
              <a:off x="1515604" y="5576884"/>
              <a:ext cx="202160" cy="178470"/>
            </a:xfrm>
            <a:prstGeom prst="ellipse">
              <a:avLst/>
            </a:prstGeom>
            <a:grp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FF0000"/>
                </a:solidFill>
              </a:endParaRPr>
            </a:p>
          </p:txBody>
        </p:sp>
        <p:sp>
          <p:nvSpPr>
            <p:cNvPr id="76" name="Oval 75"/>
            <p:cNvSpPr>
              <a:spLocks/>
            </p:cNvSpPr>
            <p:nvPr/>
          </p:nvSpPr>
          <p:spPr>
            <a:xfrm rot="8301112" flipH="1" flipV="1">
              <a:off x="869206" y="5365751"/>
              <a:ext cx="202160" cy="178470"/>
            </a:xfrm>
            <a:prstGeom prst="ellipse">
              <a:avLst/>
            </a:prstGeom>
            <a:grp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FF0000"/>
                </a:solidFill>
              </a:endParaRPr>
            </a:p>
          </p:txBody>
        </p:sp>
        <p:sp>
          <p:nvSpPr>
            <p:cNvPr id="77" name="Oval 76"/>
            <p:cNvSpPr>
              <a:spLocks/>
            </p:cNvSpPr>
            <p:nvPr/>
          </p:nvSpPr>
          <p:spPr>
            <a:xfrm rot="8301112" flipH="1" flipV="1">
              <a:off x="106953" y="5233444"/>
              <a:ext cx="202160" cy="178470"/>
            </a:xfrm>
            <a:prstGeom prst="ellipse">
              <a:avLst/>
            </a:prstGeom>
            <a:grp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FF0000"/>
                </a:solidFill>
              </a:endParaRPr>
            </a:p>
          </p:txBody>
        </p:sp>
        <p:sp>
          <p:nvSpPr>
            <p:cNvPr id="78" name="Oval 77"/>
            <p:cNvSpPr>
              <a:spLocks/>
            </p:cNvSpPr>
            <p:nvPr/>
          </p:nvSpPr>
          <p:spPr>
            <a:xfrm rot="8301112" flipH="1" flipV="1">
              <a:off x="205430" y="6667028"/>
              <a:ext cx="202160" cy="178470"/>
            </a:xfrm>
            <a:prstGeom prst="ellipse">
              <a:avLst/>
            </a:prstGeom>
            <a:grp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FF0000"/>
                </a:solidFill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971958" y="4216826"/>
            <a:ext cx="2235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Threshold at 1.2</a:t>
            </a:r>
          </a:p>
        </p:txBody>
      </p:sp>
      <p:grpSp>
        <p:nvGrpSpPr>
          <p:cNvPr id="80" name="Group 79"/>
          <p:cNvGrpSpPr>
            <a:grpSpLocks/>
          </p:cNvGrpSpPr>
          <p:nvPr/>
        </p:nvGrpSpPr>
        <p:grpSpPr>
          <a:xfrm>
            <a:off x="6596496" y="2626125"/>
            <a:ext cx="1563542" cy="1470904"/>
            <a:chOff x="383607" y="5121748"/>
            <a:chExt cx="1587121" cy="1612054"/>
          </a:xfrm>
        </p:grpSpPr>
        <p:grpSp>
          <p:nvGrpSpPr>
            <p:cNvPr id="81" name="Group 80"/>
            <p:cNvGrpSpPr/>
            <p:nvPr/>
          </p:nvGrpSpPr>
          <p:grpSpPr>
            <a:xfrm>
              <a:off x="383607" y="5121748"/>
              <a:ext cx="1587121" cy="1612054"/>
              <a:chOff x="125854" y="5225539"/>
              <a:chExt cx="1587121" cy="1612054"/>
            </a:xfrm>
            <a:solidFill>
              <a:schemeClr val="tx1"/>
            </a:solidFill>
          </p:grpSpPr>
          <p:cxnSp>
            <p:nvCxnSpPr>
              <p:cNvPr id="83" name="직선 화살표 연결선 85"/>
              <p:cNvCxnSpPr>
                <a:stCxn id="90" idx="0"/>
              </p:cNvCxnSpPr>
              <p:nvPr/>
            </p:nvCxnSpPr>
            <p:spPr>
              <a:xfrm flipH="1" flipV="1">
                <a:off x="1041608" y="5493674"/>
                <a:ext cx="533382" cy="97860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84" name="직선 화살표 연결선 85"/>
              <p:cNvCxnSpPr>
                <a:stCxn id="93" idx="6"/>
                <a:endCxn id="88" idx="2"/>
              </p:cNvCxnSpPr>
              <p:nvPr/>
            </p:nvCxnSpPr>
            <p:spPr>
              <a:xfrm flipV="1">
                <a:off x="380247" y="6489799"/>
                <a:ext cx="338425" cy="199257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85" name="직선 화살표 연결선 85"/>
              <p:cNvCxnSpPr>
                <a:stCxn id="88" idx="5"/>
                <a:endCxn id="89" idx="1"/>
              </p:cNvCxnSpPr>
              <p:nvPr/>
            </p:nvCxnSpPr>
            <p:spPr>
              <a:xfrm>
                <a:off x="874436" y="6435715"/>
                <a:ext cx="527067" cy="1472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86" name="직선 화살표 연결선 85"/>
              <p:cNvCxnSpPr/>
              <p:nvPr/>
            </p:nvCxnSpPr>
            <p:spPr>
              <a:xfrm flipV="1">
                <a:off x="1498324" y="5757184"/>
                <a:ext cx="101030" cy="576000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87" name="직선 화살표 연결선 85"/>
              <p:cNvCxnSpPr>
                <a:stCxn id="91" idx="1"/>
                <a:endCxn id="92" idx="5"/>
              </p:cNvCxnSpPr>
              <p:nvPr/>
            </p:nvCxnSpPr>
            <p:spPr>
              <a:xfrm flipH="1" flipV="1">
                <a:off x="304172" y="5319991"/>
                <a:ext cx="584085" cy="121873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88" name="Oval 87"/>
              <p:cNvSpPr>
                <a:spLocks/>
              </p:cNvSpPr>
              <p:nvPr/>
            </p:nvSpPr>
            <p:spPr>
              <a:xfrm rot="8301112" flipH="1" flipV="1">
                <a:off x="696118" y="6341262"/>
                <a:ext cx="178470" cy="178470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0000"/>
                  </a:solidFill>
                </a:endParaRPr>
              </a:p>
            </p:txBody>
          </p:sp>
          <p:sp>
            <p:nvSpPr>
              <p:cNvPr id="89" name="Oval 88"/>
              <p:cNvSpPr>
                <a:spLocks/>
              </p:cNvSpPr>
              <p:nvPr/>
            </p:nvSpPr>
            <p:spPr>
              <a:xfrm rot="8301112" flipH="1" flipV="1">
                <a:off x="1401351" y="6353169"/>
                <a:ext cx="178470" cy="178470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0000"/>
                  </a:solidFill>
                </a:endParaRPr>
              </a:p>
            </p:txBody>
          </p:sp>
          <p:sp>
            <p:nvSpPr>
              <p:cNvPr id="90" name="Oval 89"/>
              <p:cNvSpPr>
                <a:spLocks/>
              </p:cNvSpPr>
              <p:nvPr/>
            </p:nvSpPr>
            <p:spPr>
              <a:xfrm rot="8301112" flipH="1" flipV="1">
                <a:off x="1534505" y="5568979"/>
                <a:ext cx="178470" cy="178470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0000"/>
                  </a:solidFill>
                </a:endParaRPr>
              </a:p>
            </p:txBody>
          </p:sp>
          <p:sp>
            <p:nvSpPr>
              <p:cNvPr id="91" name="Oval 90"/>
              <p:cNvSpPr>
                <a:spLocks/>
              </p:cNvSpPr>
              <p:nvPr/>
            </p:nvSpPr>
            <p:spPr>
              <a:xfrm rot="8301112" flipH="1" flipV="1">
                <a:off x="888105" y="5357847"/>
                <a:ext cx="178470" cy="178470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0000"/>
                  </a:solidFill>
                </a:endParaRPr>
              </a:p>
            </p:txBody>
          </p:sp>
          <p:sp>
            <p:nvSpPr>
              <p:cNvPr id="92" name="Oval 91"/>
              <p:cNvSpPr>
                <a:spLocks/>
              </p:cNvSpPr>
              <p:nvPr/>
            </p:nvSpPr>
            <p:spPr>
              <a:xfrm rot="8301112" flipH="1" flipV="1">
                <a:off x="125854" y="5225539"/>
                <a:ext cx="178470" cy="178470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0000"/>
                  </a:solidFill>
                </a:endParaRPr>
              </a:p>
            </p:txBody>
          </p:sp>
          <p:sp>
            <p:nvSpPr>
              <p:cNvPr id="93" name="Oval 92"/>
              <p:cNvSpPr>
                <a:spLocks/>
              </p:cNvSpPr>
              <p:nvPr/>
            </p:nvSpPr>
            <p:spPr>
              <a:xfrm rot="8301112" flipH="1" flipV="1">
                <a:off x="224332" y="6659123"/>
                <a:ext cx="178470" cy="178470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82" name="직선 화살표 연결선 85"/>
            <p:cNvCxnSpPr>
              <a:stCxn id="88" idx="7"/>
            </p:cNvCxnSpPr>
            <p:nvPr/>
          </p:nvCxnSpPr>
          <p:spPr>
            <a:xfrm flipV="1">
              <a:off x="1048323" y="5408673"/>
              <a:ext cx="138572" cy="828950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94" name="TextBox 93"/>
          <p:cNvSpPr txBox="1"/>
          <p:nvPr/>
        </p:nvSpPr>
        <p:spPr>
          <a:xfrm>
            <a:off x="4907305" y="4858695"/>
            <a:ext cx="247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30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171483" y="4195661"/>
            <a:ext cx="242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Threshold at 1.8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343094" y="4858695"/>
            <a:ext cx="247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11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33453" y="4883353"/>
            <a:ext cx="3443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# connected components </a:t>
            </a:r>
            <a:r>
              <a:rPr lang="el-GR" altLang="ko-KR" sz="2000" dirty="0"/>
              <a:t>β0</a:t>
            </a:r>
            <a:endParaRPr lang="en-US" sz="2000" dirty="0"/>
          </a:p>
          <a:p>
            <a:pPr algn="r"/>
            <a:r>
              <a:rPr lang="en-US" sz="2000" dirty="0"/>
              <a:t>#  holes </a:t>
            </a:r>
            <a:r>
              <a:rPr lang="el-GR" altLang="ko-KR" sz="2000" dirty="0"/>
              <a:t>β</a:t>
            </a:r>
            <a:r>
              <a:rPr lang="en-US" altLang="ko-KR" sz="2000" dirty="0"/>
              <a:t>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1679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94" grpId="0"/>
      <p:bldP spid="95" grpId="0"/>
      <p:bldP spid="96" grpId="0"/>
      <p:bldP spid="9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53"/>
          <p:cNvGrpSpPr/>
          <p:nvPr/>
        </p:nvGrpSpPr>
        <p:grpSpPr>
          <a:xfrm>
            <a:off x="251520" y="478006"/>
            <a:ext cx="8666589" cy="2446938"/>
            <a:chOff x="251520" y="1342102"/>
            <a:chExt cx="8666589" cy="2446938"/>
          </a:xfrm>
        </p:grpSpPr>
        <p:grpSp>
          <p:nvGrpSpPr>
            <p:cNvPr id="4" name="그룹 307"/>
            <p:cNvGrpSpPr>
              <a:grpSpLocks noChangeAspect="1"/>
            </p:cNvGrpSpPr>
            <p:nvPr/>
          </p:nvGrpSpPr>
          <p:grpSpPr>
            <a:xfrm>
              <a:off x="251520" y="1342102"/>
              <a:ext cx="8666589" cy="2446938"/>
              <a:chOff x="611560" y="2755456"/>
              <a:chExt cx="7776864" cy="2195741"/>
            </a:xfrm>
          </p:grpSpPr>
          <p:grpSp>
            <p:nvGrpSpPr>
              <p:cNvPr id="5" name="그룹 173"/>
              <p:cNvGrpSpPr/>
              <p:nvPr/>
            </p:nvGrpSpPr>
            <p:grpSpPr>
              <a:xfrm>
                <a:off x="694641" y="2755456"/>
                <a:ext cx="7674113" cy="2195741"/>
                <a:chOff x="694641" y="1546403"/>
                <a:chExt cx="7674113" cy="2195741"/>
              </a:xfrm>
            </p:grpSpPr>
            <p:grpSp>
              <p:nvGrpSpPr>
                <p:cNvPr id="6" name="그룹 165"/>
                <p:cNvGrpSpPr/>
                <p:nvPr/>
              </p:nvGrpSpPr>
              <p:grpSpPr>
                <a:xfrm>
                  <a:off x="7478705" y="1564875"/>
                  <a:ext cx="890049" cy="2177269"/>
                  <a:chOff x="7478705" y="1564875"/>
                  <a:chExt cx="890049" cy="2177269"/>
                </a:xfrm>
              </p:grpSpPr>
              <p:grpSp>
                <p:nvGrpSpPr>
                  <p:cNvPr id="7" name="그룹 131"/>
                  <p:cNvGrpSpPr/>
                  <p:nvPr/>
                </p:nvGrpSpPr>
                <p:grpSpPr>
                  <a:xfrm>
                    <a:off x="7478705" y="1564875"/>
                    <a:ext cx="890049" cy="2177269"/>
                    <a:chOff x="7954374" y="1623171"/>
                    <a:chExt cx="890049" cy="2177269"/>
                  </a:xfrm>
                </p:grpSpPr>
                <p:pic>
                  <p:nvPicPr>
                    <p:cNvPr id="304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969001" y="1623171"/>
                      <a:ext cx="875422" cy="176957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305" name="직사각형 304"/>
                    <p:cNvSpPr/>
                    <p:nvPr/>
                  </p:nvSpPr>
                  <p:spPr>
                    <a:xfrm>
                      <a:off x="8038928" y="3441404"/>
                      <a:ext cx="739644" cy="35903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ε</a:t>
                      </a:r>
                      <a:r>
                        <a:rPr lang="en-US" altLang="ko-KR" sz="20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=3.0</a:t>
                      </a:r>
                      <a:endParaRPr lang="ko-KR" altLang="en-US" sz="2000" b="1" dirty="0"/>
                    </a:p>
                  </p:txBody>
                </p:sp>
                <p:sp>
                  <p:nvSpPr>
                    <p:cNvPr id="306" name="직사각형 305"/>
                    <p:cNvSpPr/>
                    <p:nvPr/>
                  </p:nvSpPr>
                  <p:spPr>
                    <a:xfrm rot="16200000">
                      <a:off x="7648374" y="1991145"/>
                      <a:ext cx="684000" cy="72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3200"/>
                    </a:p>
                  </p:txBody>
                </p:sp>
              </p:grpSp>
              <p:grpSp>
                <p:nvGrpSpPr>
                  <p:cNvPr id="8" name="그룹 161"/>
                  <p:cNvGrpSpPr/>
                  <p:nvPr/>
                </p:nvGrpSpPr>
                <p:grpSpPr>
                  <a:xfrm>
                    <a:off x="7587026" y="1586488"/>
                    <a:ext cx="720000" cy="720000"/>
                    <a:chOff x="457200" y="961252"/>
                    <a:chExt cx="1469126" cy="1469128"/>
                  </a:xfrm>
                </p:grpSpPr>
                <p:cxnSp>
                  <p:nvCxnSpPr>
                    <p:cNvPr id="294" name="직선 연결선 293"/>
                    <p:cNvCxnSpPr/>
                    <p:nvPr/>
                  </p:nvCxnSpPr>
                  <p:spPr>
                    <a:xfrm>
                      <a:off x="457200" y="1181020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" name="직선 연결선 294"/>
                    <p:cNvCxnSpPr/>
                    <p:nvPr/>
                  </p:nvCxnSpPr>
                  <p:spPr>
                    <a:xfrm>
                      <a:off x="457200" y="1430384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6" name="직선 연결선 295"/>
                    <p:cNvCxnSpPr/>
                    <p:nvPr/>
                  </p:nvCxnSpPr>
                  <p:spPr>
                    <a:xfrm>
                      <a:off x="457200" y="1929112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7" name="직선 연결선 296"/>
                    <p:cNvCxnSpPr/>
                    <p:nvPr/>
                  </p:nvCxnSpPr>
                  <p:spPr>
                    <a:xfrm>
                      <a:off x="457200" y="2178477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8" name="직선 연결선 297"/>
                    <p:cNvCxnSpPr/>
                    <p:nvPr/>
                  </p:nvCxnSpPr>
                  <p:spPr>
                    <a:xfrm rot="5400000">
                      <a:off x="954623" y="1694982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9" name="직선 연결선 298"/>
                    <p:cNvCxnSpPr/>
                    <p:nvPr/>
                  </p:nvCxnSpPr>
                  <p:spPr>
                    <a:xfrm rot="5400000">
                      <a:off x="699121" y="1694981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" name="직선 연결선 299"/>
                    <p:cNvCxnSpPr/>
                    <p:nvPr/>
                  </p:nvCxnSpPr>
                  <p:spPr>
                    <a:xfrm rot="5400000">
                      <a:off x="188119" y="1694982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" name="직선 연결선 300"/>
                    <p:cNvCxnSpPr/>
                    <p:nvPr/>
                  </p:nvCxnSpPr>
                  <p:spPr>
                    <a:xfrm rot="5400000">
                      <a:off x="-55146" y="1688864"/>
                      <a:ext cx="1456891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2" name="직선 연결선 301"/>
                    <p:cNvCxnSpPr/>
                    <p:nvPr/>
                  </p:nvCxnSpPr>
                  <p:spPr>
                    <a:xfrm rot="5400000">
                      <a:off x="443620" y="1694982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3" name="직선 연결선 302"/>
                    <p:cNvCxnSpPr/>
                    <p:nvPr/>
                  </p:nvCxnSpPr>
                  <p:spPr>
                    <a:xfrm>
                      <a:off x="457200" y="167974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9" name="그룹 163"/>
                <p:cNvGrpSpPr/>
                <p:nvPr/>
              </p:nvGrpSpPr>
              <p:grpSpPr>
                <a:xfrm>
                  <a:off x="5492271" y="1555639"/>
                  <a:ext cx="867387" cy="2186505"/>
                  <a:chOff x="5492271" y="1555639"/>
                  <a:chExt cx="867387" cy="2186505"/>
                </a:xfrm>
              </p:grpSpPr>
              <p:grpSp>
                <p:nvGrpSpPr>
                  <p:cNvPr id="10" name="그룹 134"/>
                  <p:cNvGrpSpPr/>
                  <p:nvPr/>
                </p:nvGrpSpPr>
                <p:grpSpPr>
                  <a:xfrm>
                    <a:off x="5492271" y="1555639"/>
                    <a:ext cx="867387" cy="2186505"/>
                    <a:chOff x="5100438" y="1613935"/>
                    <a:chExt cx="867387" cy="2186505"/>
                  </a:xfrm>
                </p:grpSpPr>
                <p:pic>
                  <p:nvPicPr>
                    <p:cNvPr id="289" name="Picture 1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137879" y="1613935"/>
                      <a:ext cx="829946" cy="178991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290" name="직사각형 289"/>
                    <p:cNvSpPr/>
                    <p:nvPr/>
                  </p:nvSpPr>
                  <p:spPr>
                    <a:xfrm>
                      <a:off x="5182030" y="3441404"/>
                      <a:ext cx="739645" cy="35903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ε</a:t>
                      </a:r>
                      <a:r>
                        <a:rPr lang="en-US" altLang="ko-KR" sz="20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=2.0</a:t>
                      </a:r>
                      <a:endParaRPr lang="ko-KR" altLang="en-US" sz="2000" b="1" dirty="0"/>
                    </a:p>
                  </p:txBody>
                </p:sp>
                <p:sp>
                  <p:nvSpPr>
                    <p:cNvPr id="291" name="직사각형 290"/>
                    <p:cNvSpPr/>
                    <p:nvPr/>
                  </p:nvSpPr>
                  <p:spPr>
                    <a:xfrm rot="16200000">
                      <a:off x="4794438" y="1972661"/>
                      <a:ext cx="684000" cy="72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3200"/>
                    </a:p>
                  </p:txBody>
                </p:sp>
              </p:grpSp>
              <p:grpSp>
                <p:nvGrpSpPr>
                  <p:cNvPr id="11" name="그룹 202"/>
                  <p:cNvGrpSpPr/>
                  <p:nvPr/>
                </p:nvGrpSpPr>
                <p:grpSpPr>
                  <a:xfrm>
                    <a:off x="5615087" y="1589904"/>
                    <a:ext cx="720000" cy="720000"/>
                    <a:chOff x="457200" y="961252"/>
                    <a:chExt cx="1469126" cy="1469128"/>
                  </a:xfrm>
                </p:grpSpPr>
                <p:cxnSp>
                  <p:nvCxnSpPr>
                    <p:cNvPr id="279" name="직선 연결선 278"/>
                    <p:cNvCxnSpPr/>
                    <p:nvPr/>
                  </p:nvCxnSpPr>
                  <p:spPr>
                    <a:xfrm>
                      <a:off x="457200" y="1181020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0" name="직선 연결선 279"/>
                    <p:cNvCxnSpPr/>
                    <p:nvPr/>
                  </p:nvCxnSpPr>
                  <p:spPr>
                    <a:xfrm>
                      <a:off x="457200" y="1430384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1" name="직선 연결선 280"/>
                    <p:cNvCxnSpPr/>
                    <p:nvPr/>
                  </p:nvCxnSpPr>
                  <p:spPr>
                    <a:xfrm>
                      <a:off x="457200" y="1929112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" name="직선 연결선 281"/>
                    <p:cNvCxnSpPr/>
                    <p:nvPr/>
                  </p:nvCxnSpPr>
                  <p:spPr>
                    <a:xfrm>
                      <a:off x="457200" y="217847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" name="직선 연결선 282"/>
                    <p:cNvCxnSpPr/>
                    <p:nvPr/>
                  </p:nvCxnSpPr>
                  <p:spPr>
                    <a:xfrm rot="5400000">
                      <a:off x="954623" y="1694982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4" name="직선 연결선 283"/>
                    <p:cNvCxnSpPr/>
                    <p:nvPr/>
                  </p:nvCxnSpPr>
                  <p:spPr>
                    <a:xfrm rot="5400000">
                      <a:off x="699121" y="1694981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5" name="직선 연결선 284"/>
                    <p:cNvCxnSpPr/>
                    <p:nvPr/>
                  </p:nvCxnSpPr>
                  <p:spPr>
                    <a:xfrm rot="5400000">
                      <a:off x="206964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6" name="직선 연결선 285"/>
                    <p:cNvCxnSpPr/>
                    <p:nvPr/>
                  </p:nvCxnSpPr>
                  <p:spPr>
                    <a:xfrm rot="5400000">
                      <a:off x="-55146" y="1688864"/>
                      <a:ext cx="1456891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7" name="직선 연결선 286"/>
                    <p:cNvCxnSpPr/>
                    <p:nvPr/>
                  </p:nvCxnSpPr>
                  <p:spPr>
                    <a:xfrm rot="5400000">
                      <a:off x="443620" y="1694982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" name="직선 연결선 287"/>
                    <p:cNvCxnSpPr/>
                    <p:nvPr/>
                  </p:nvCxnSpPr>
                  <p:spPr>
                    <a:xfrm>
                      <a:off x="457200" y="167974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2" name="그룹 162"/>
                <p:cNvGrpSpPr/>
                <p:nvPr/>
              </p:nvGrpSpPr>
              <p:grpSpPr>
                <a:xfrm>
                  <a:off x="4536954" y="1555639"/>
                  <a:ext cx="903157" cy="2186505"/>
                  <a:chOff x="4536954" y="1555639"/>
                  <a:chExt cx="903157" cy="2186505"/>
                </a:xfrm>
              </p:grpSpPr>
              <p:grpSp>
                <p:nvGrpSpPr>
                  <p:cNvPr id="13" name="그룹 135"/>
                  <p:cNvGrpSpPr/>
                  <p:nvPr/>
                </p:nvGrpSpPr>
                <p:grpSpPr>
                  <a:xfrm>
                    <a:off x="4536954" y="1555639"/>
                    <a:ext cx="903157" cy="2186505"/>
                    <a:chOff x="4145121" y="1613935"/>
                    <a:chExt cx="903157" cy="2186505"/>
                  </a:xfrm>
                </p:grpSpPr>
                <p:pic>
                  <p:nvPicPr>
                    <p:cNvPr id="274" name="Picture 1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167171" y="1613935"/>
                      <a:ext cx="881107" cy="177974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275" name="직사각형 274"/>
                    <p:cNvSpPr/>
                    <p:nvPr/>
                  </p:nvSpPr>
                  <p:spPr>
                    <a:xfrm>
                      <a:off x="4229732" y="3441404"/>
                      <a:ext cx="739645" cy="35903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ε</a:t>
                      </a:r>
                      <a:r>
                        <a:rPr lang="en-US" altLang="ko-KR" sz="20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=1.8</a:t>
                      </a:r>
                      <a:endParaRPr lang="ko-KR" altLang="en-US" sz="2000" b="1" dirty="0"/>
                    </a:p>
                  </p:txBody>
                </p:sp>
                <p:sp>
                  <p:nvSpPr>
                    <p:cNvPr id="276" name="직사각형 275"/>
                    <p:cNvSpPr/>
                    <p:nvPr/>
                  </p:nvSpPr>
                  <p:spPr>
                    <a:xfrm rot="16200000">
                      <a:off x="3839121" y="1972661"/>
                      <a:ext cx="684000" cy="72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3200"/>
                    </a:p>
                  </p:txBody>
                </p:sp>
              </p:grpSp>
              <p:grpSp>
                <p:nvGrpSpPr>
                  <p:cNvPr id="14" name="그룹 216"/>
                  <p:cNvGrpSpPr/>
                  <p:nvPr/>
                </p:nvGrpSpPr>
                <p:grpSpPr>
                  <a:xfrm>
                    <a:off x="4655134" y="1590849"/>
                    <a:ext cx="720000" cy="720000"/>
                    <a:chOff x="457200" y="961252"/>
                    <a:chExt cx="1469126" cy="1469128"/>
                  </a:xfrm>
                </p:grpSpPr>
                <p:cxnSp>
                  <p:nvCxnSpPr>
                    <p:cNvPr id="264" name="직선 연결선 263"/>
                    <p:cNvCxnSpPr/>
                    <p:nvPr/>
                  </p:nvCxnSpPr>
                  <p:spPr>
                    <a:xfrm>
                      <a:off x="457200" y="1181020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5" name="직선 연결선 264"/>
                    <p:cNvCxnSpPr/>
                    <p:nvPr/>
                  </p:nvCxnSpPr>
                  <p:spPr>
                    <a:xfrm>
                      <a:off x="457200" y="1449229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6" name="직선 연결선 265"/>
                    <p:cNvCxnSpPr/>
                    <p:nvPr/>
                  </p:nvCxnSpPr>
                  <p:spPr>
                    <a:xfrm>
                      <a:off x="457200" y="1929112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7" name="직선 연결선 266"/>
                    <p:cNvCxnSpPr/>
                    <p:nvPr/>
                  </p:nvCxnSpPr>
                  <p:spPr>
                    <a:xfrm>
                      <a:off x="457200" y="217847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8" name="직선 연결선 267"/>
                    <p:cNvCxnSpPr/>
                    <p:nvPr/>
                  </p:nvCxnSpPr>
                  <p:spPr>
                    <a:xfrm rot="5400000">
                      <a:off x="973468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" name="직선 연결선 268"/>
                    <p:cNvCxnSpPr/>
                    <p:nvPr/>
                  </p:nvCxnSpPr>
                  <p:spPr>
                    <a:xfrm rot="5400000">
                      <a:off x="717967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" name="직선 연결선 269"/>
                    <p:cNvCxnSpPr/>
                    <p:nvPr/>
                  </p:nvCxnSpPr>
                  <p:spPr>
                    <a:xfrm rot="5400000">
                      <a:off x="206964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1" name="직선 연결선 270"/>
                    <p:cNvCxnSpPr/>
                    <p:nvPr/>
                  </p:nvCxnSpPr>
                  <p:spPr>
                    <a:xfrm rot="5400000">
                      <a:off x="-55146" y="1688864"/>
                      <a:ext cx="1456891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2" name="직선 연결선 271"/>
                    <p:cNvCxnSpPr/>
                    <p:nvPr/>
                  </p:nvCxnSpPr>
                  <p:spPr>
                    <a:xfrm rot="5400000">
                      <a:off x="443620" y="1694982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3" name="직선 연결선 272"/>
                    <p:cNvCxnSpPr/>
                    <p:nvPr/>
                  </p:nvCxnSpPr>
                  <p:spPr>
                    <a:xfrm>
                      <a:off x="457200" y="167974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5" name="그룹 153"/>
                <p:cNvGrpSpPr/>
                <p:nvPr/>
              </p:nvGrpSpPr>
              <p:grpSpPr>
                <a:xfrm>
                  <a:off x="3594142" y="1555639"/>
                  <a:ext cx="893733" cy="2186505"/>
                  <a:chOff x="3594142" y="1555639"/>
                  <a:chExt cx="893733" cy="2186505"/>
                </a:xfrm>
              </p:grpSpPr>
              <p:grpSp>
                <p:nvGrpSpPr>
                  <p:cNvPr id="16" name="그룹 136"/>
                  <p:cNvGrpSpPr/>
                  <p:nvPr/>
                </p:nvGrpSpPr>
                <p:grpSpPr>
                  <a:xfrm>
                    <a:off x="3594142" y="1555639"/>
                    <a:ext cx="893733" cy="2186505"/>
                    <a:chOff x="3202309" y="1613935"/>
                    <a:chExt cx="893733" cy="2186505"/>
                  </a:xfrm>
                </p:grpSpPr>
                <p:pic>
                  <p:nvPicPr>
                    <p:cNvPr id="259" name="Picture 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214935" y="1613935"/>
                      <a:ext cx="881107" cy="179499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260" name="직사각형 259"/>
                    <p:cNvSpPr/>
                    <p:nvPr/>
                  </p:nvSpPr>
                  <p:spPr>
                    <a:xfrm>
                      <a:off x="3277432" y="3441404"/>
                      <a:ext cx="739645" cy="35903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ε</a:t>
                      </a:r>
                      <a:r>
                        <a:rPr lang="en-US" altLang="ko-KR" sz="20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=1.4</a:t>
                      </a:r>
                      <a:endParaRPr lang="ko-KR" altLang="en-US" sz="2000" b="1" dirty="0"/>
                    </a:p>
                  </p:txBody>
                </p:sp>
                <p:sp>
                  <p:nvSpPr>
                    <p:cNvPr id="261" name="직사각형 260"/>
                    <p:cNvSpPr/>
                    <p:nvPr/>
                  </p:nvSpPr>
                  <p:spPr>
                    <a:xfrm rot="16200000">
                      <a:off x="2896309" y="1981898"/>
                      <a:ext cx="684000" cy="72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3200"/>
                    </a:p>
                  </p:txBody>
                </p:sp>
              </p:grpSp>
              <p:grpSp>
                <p:nvGrpSpPr>
                  <p:cNvPr id="17" name="그룹 256"/>
                  <p:cNvGrpSpPr/>
                  <p:nvPr/>
                </p:nvGrpSpPr>
                <p:grpSpPr>
                  <a:xfrm>
                    <a:off x="3701413" y="1599129"/>
                    <a:ext cx="731575" cy="720000"/>
                    <a:chOff x="457200" y="961252"/>
                    <a:chExt cx="1492744" cy="1469129"/>
                  </a:xfrm>
                </p:grpSpPr>
                <p:cxnSp>
                  <p:nvCxnSpPr>
                    <p:cNvPr id="249" name="직선 연결선 248"/>
                    <p:cNvCxnSpPr/>
                    <p:nvPr/>
                  </p:nvCxnSpPr>
                  <p:spPr>
                    <a:xfrm>
                      <a:off x="457200" y="1181020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" name="직선 연결선 249"/>
                    <p:cNvCxnSpPr/>
                    <p:nvPr/>
                  </p:nvCxnSpPr>
                  <p:spPr>
                    <a:xfrm>
                      <a:off x="457200" y="1425611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" name="직선 연결선 250"/>
                    <p:cNvCxnSpPr/>
                    <p:nvPr/>
                  </p:nvCxnSpPr>
                  <p:spPr>
                    <a:xfrm>
                      <a:off x="480818" y="1929112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2" name="직선 연결선 251"/>
                    <p:cNvCxnSpPr/>
                    <p:nvPr/>
                  </p:nvCxnSpPr>
                  <p:spPr>
                    <a:xfrm>
                      <a:off x="480818" y="217847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3" name="직선 연결선 252"/>
                    <p:cNvCxnSpPr/>
                    <p:nvPr/>
                  </p:nvCxnSpPr>
                  <p:spPr>
                    <a:xfrm rot="5400000">
                      <a:off x="997086" y="1694982"/>
                      <a:ext cx="1469129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4" name="직선 연결선 253"/>
                    <p:cNvCxnSpPr/>
                    <p:nvPr/>
                  </p:nvCxnSpPr>
                  <p:spPr>
                    <a:xfrm rot="5400000">
                      <a:off x="741584" y="1694982"/>
                      <a:ext cx="1469129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5" name="직선 연결선 254"/>
                    <p:cNvCxnSpPr/>
                    <p:nvPr/>
                  </p:nvCxnSpPr>
                  <p:spPr>
                    <a:xfrm rot="5400000">
                      <a:off x="230582" y="1694982"/>
                      <a:ext cx="1469129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직선 연결선 255"/>
                    <p:cNvCxnSpPr/>
                    <p:nvPr/>
                  </p:nvCxnSpPr>
                  <p:spPr>
                    <a:xfrm rot="5400000">
                      <a:off x="-31529" y="1688865"/>
                      <a:ext cx="1456892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" name="직선 연결선 256"/>
                    <p:cNvCxnSpPr/>
                    <p:nvPr/>
                  </p:nvCxnSpPr>
                  <p:spPr>
                    <a:xfrm rot="5400000">
                      <a:off x="486083" y="1694982"/>
                      <a:ext cx="1469129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" name="직선 연결선 257"/>
                    <p:cNvCxnSpPr/>
                    <p:nvPr/>
                  </p:nvCxnSpPr>
                  <p:spPr>
                    <a:xfrm>
                      <a:off x="480818" y="167974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8" name="그룹 152"/>
                <p:cNvGrpSpPr/>
                <p:nvPr/>
              </p:nvGrpSpPr>
              <p:grpSpPr>
                <a:xfrm>
                  <a:off x="2629589" y="1555639"/>
                  <a:ext cx="906050" cy="2186505"/>
                  <a:chOff x="2629589" y="1555639"/>
                  <a:chExt cx="906050" cy="2186505"/>
                </a:xfrm>
              </p:grpSpPr>
              <p:grpSp>
                <p:nvGrpSpPr>
                  <p:cNvPr id="19" name="그룹 137"/>
                  <p:cNvGrpSpPr/>
                  <p:nvPr/>
                </p:nvGrpSpPr>
                <p:grpSpPr>
                  <a:xfrm>
                    <a:off x="2629589" y="1555639"/>
                    <a:ext cx="906050" cy="2186505"/>
                    <a:chOff x="2237756" y="1613935"/>
                    <a:chExt cx="906050" cy="2186505"/>
                  </a:xfrm>
                </p:grpSpPr>
                <p:pic>
                  <p:nvPicPr>
                    <p:cNvPr id="244" name="Picture 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257015" y="1613935"/>
                      <a:ext cx="886791" cy="178991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245" name="직사각형 244"/>
                    <p:cNvSpPr/>
                    <p:nvPr/>
                  </p:nvSpPr>
                  <p:spPr>
                    <a:xfrm>
                      <a:off x="2325133" y="3441404"/>
                      <a:ext cx="739645" cy="35903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ε</a:t>
                      </a:r>
                      <a:r>
                        <a:rPr lang="en-US" altLang="ko-KR" sz="20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=1.3</a:t>
                      </a:r>
                      <a:endParaRPr lang="ko-KR" altLang="en-US" sz="2000" b="1" dirty="0"/>
                    </a:p>
                  </p:txBody>
                </p:sp>
                <p:sp>
                  <p:nvSpPr>
                    <p:cNvPr id="246" name="직사각형 245"/>
                    <p:cNvSpPr/>
                    <p:nvPr/>
                  </p:nvSpPr>
                  <p:spPr>
                    <a:xfrm rot="16200000">
                      <a:off x="1931756" y="1981898"/>
                      <a:ext cx="684000" cy="72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3200"/>
                    </a:p>
                  </p:txBody>
                </p:sp>
              </p:grpSp>
              <p:grpSp>
                <p:nvGrpSpPr>
                  <p:cNvPr id="20" name="그룹 274"/>
                  <p:cNvGrpSpPr/>
                  <p:nvPr/>
                </p:nvGrpSpPr>
                <p:grpSpPr>
                  <a:xfrm>
                    <a:off x="2748197" y="1589893"/>
                    <a:ext cx="720000" cy="720000"/>
                    <a:chOff x="457200" y="961252"/>
                    <a:chExt cx="1469126" cy="1469128"/>
                  </a:xfrm>
                </p:grpSpPr>
                <p:cxnSp>
                  <p:nvCxnSpPr>
                    <p:cNvPr id="234" name="직선 연결선 233"/>
                    <p:cNvCxnSpPr/>
                    <p:nvPr/>
                  </p:nvCxnSpPr>
                  <p:spPr>
                    <a:xfrm>
                      <a:off x="457200" y="1181020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5" name="직선 연결선 234"/>
                    <p:cNvCxnSpPr/>
                    <p:nvPr/>
                  </p:nvCxnSpPr>
                  <p:spPr>
                    <a:xfrm>
                      <a:off x="457200" y="1449229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6" name="직선 연결선 235"/>
                    <p:cNvCxnSpPr/>
                    <p:nvPr/>
                  </p:nvCxnSpPr>
                  <p:spPr>
                    <a:xfrm>
                      <a:off x="457200" y="1929112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7" name="직선 연결선 236"/>
                    <p:cNvCxnSpPr/>
                    <p:nvPr/>
                  </p:nvCxnSpPr>
                  <p:spPr>
                    <a:xfrm>
                      <a:off x="457200" y="217847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" name="직선 연결선 237"/>
                    <p:cNvCxnSpPr/>
                    <p:nvPr/>
                  </p:nvCxnSpPr>
                  <p:spPr>
                    <a:xfrm rot="5400000">
                      <a:off x="973468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" name="직선 연결선 238"/>
                    <p:cNvCxnSpPr/>
                    <p:nvPr/>
                  </p:nvCxnSpPr>
                  <p:spPr>
                    <a:xfrm rot="5400000">
                      <a:off x="717967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0" name="직선 연결선 239"/>
                    <p:cNvCxnSpPr/>
                    <p:nvPr/>
                  </p:nvCxnSpPr>
                  <p:spPr>
                    <a:xfrm rot="5400000">
                      <a:off x="206964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1" name="직선 연결선 240"/>
                    <p:cNvCxnSpPr/>
                    <p:nvPr/>
                  </p:nvCxnSpPr>
                  <p:spPr>
                    <a:xfrm rot="5400000">
                      <a:off x="-55146" y="1688864"/>
                      <a:ext cx="1456891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2" name="직선 연결선 241"/>
                    <p:cNvCxnSpPr/>
                    <p:nvPr/>
                  </p:nvCxnSpPr>
                  <p:spPr>
                    <a:xfrm rot="5400000">
                      <a:off x="462465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3" name="직선 연결선 242"/>
                    <p:cNvCxnSpPr/>
                    <p:nvPr/>
                  </p:nvCxnSpPr>
                  <p:spPr>
                    <a:xfrm>
                      <a:off x="457200" y="167974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1" name="그룹 146"/>
                <p:cNvGrpSpPr/>
                <p:nvPr/>
              </p:nvGrpSpPr>
              <p:grpSpPr>
                <a:xfrm>
                  <a:off x="1668430" y="1546403"/>
                  <a:ext cx="900053" cy="2195741"/>
                  <a:chOff x="1668430" y="1546403"/>
                  <a:chExt cx="900053" cy="2195741"/>
                </a:xfrm>
              </p:grpSpPr>
              <p:grpSp>
                <p:nvGrpSpPr>
                  <p:cNvPr id="22" name="그룹 138"/>
                  <p:cNvGrpSpPr/>
                  <p:nvPr/>
                </p:nvGrpSpPr>
                <p:grpSpPr>
                  <a:xfrm>
                    <a:off x="1668430" y="1546403"/>
                    <a:ext cx="900053" cy="2195741"/>
                    <a:chOff x="1276597" y="1604699"/>
                    <a:chExt cx="900053" cy="2195741"/>
                  </a:xfrm>
                </p:grpSpPr>
                <p:pic>
                  <p:nvPicPr>
                    <p:cNvPr id="229" name="Picture 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312597" y="1604699"/>
                      <a:ext cx="864053" cy="181533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230" name="직사각형 229"/>
                    <p:cNvSpPr/>
                    <p:nvPr/>
                  </p:nvSpPr>
                  <p:spPr>
                    <a:xfrm>
                      <a:off x="1372834" y="3441404"/>
                      <a:ext cx="739645" cy="35903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ε</a:t>
                      </a:r>
                      <a:r>
                        <a:rPr lang="en-US" altLang="ko-KR" sz="20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=1.2</a:t>
                      </a:r>
                      <a:endParaRPr lang="ko-KR" altLang="en-US" sz="2000" b="1" dirty="0"/>
                    </a:p>
                  </p:txBody>
                </p:sp>
                <p:sp>
                  <p:nvSpPr>
                    <p:cNvPr id="231" name="직사각형 230"/>
                    <p:cNvSpPr/>
                    <p:nvPr/>
                  </p:nvSpPr>
                  <p:spPr>
                    <a:xfrm rot="16200000">
                      <a:off x="970597" y="1968038"/>
                      <a:ext cx="684000" cy="72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3200"/>
                    </a:p>
                  </p:txBody>
                </p:sp>
              </p:grpSp>
              <p:grpSp>
                <p:nvGrpSpPr>
                  <p:cNvPr id="23" name="그룹 286"/>
                  <p:cNvGrpSpPr/>
                  <p:nvPr/>
                </p:nvGrpSpPr>
                <p:grpSpPr>
                  <a:xfrm>
                    <a:off x="1786507" y="1592028"/>
                    <a:ext cx="720000" cy="720000"/>
                    <a:chOff x="457200" y="961252"/>
                    <a:chExt cx="1469126" cy="1469128"/>
                  </a:xfrm>
                </p:grpSpPr>
                <p:cxnSp>
                  <p:nvCxnSpPr>
                    <p:cNvPr id="219" name="직선 연결선 218"/>
                    <p:cNvCxnSpPr/>
                    <p:nvPr/>
                  </p:nvCxnSpPr>
                  <p:spPr>
                    <a:xfrm>
                      <a:off x="457200" y="1181020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직선 연결선 219"/>
                    <p:cNvCxnSpPr/>
                    <p:nvPr/>
                  </p:nvCxnSpPr>
                  <p:spPr>
                    <a:xfrm>
                      <a:off x="457200" y="1449229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1" name="직선 연결선 220"/>
                    <p:cNvCxnSpPr/>
                    <p:nvPr/>
                  </p:nvCxnSpPr>
                  <p:spPr>
                    <a:xfrm>
                      <a:off x="457200" y="1929112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2" name="직선 연결선 221"/>
                    <p:cNvCxnSpPr/>
                    <p:nvPr/>
                  </p:nvCxnSpPr>
                  <p:spPr>
                    <a:xfrm>
                      <a:off x="457200" y="217847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3" name="직선 연결선 222"/>
                    <p:cNvCxnSpPr/>
                    <p:nvPr/>
                  </p:nvCxnSpPr>
                  <p:spPr>
                    <a:xfrm rot="5400000">
                      <a:off x="973468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4" name="직선 연결선 223"/>
                    <p:cNvCxnSpPr/>
                    <p:nvPr/>
                  </p:nvCxnSpPr>
                  <p:spPr>
                    <a:xfrm rot="5400000">
                      <a:off x="717967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5" name="직선 연결선 224"/>
                    <p:cNvCxnSpPr/>
                    <p:nvPr/>
                  </p:nvCxnSpPr>
                  <p:spPr>
                    <a:xfrm rot="5400000">
                      <a:off x="188118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6" name="직선 연결선 225"/>
                    <p:cNvCxnSpPr/>
                    <p:nvPr/>
                  </p:nvCxnSpPr>
                  <p:spPr>
                    <a:xfrm rot="5400000">
                      <a:off x="-55146" y="1688864"/>
                      <a:ext cx="1456891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7" name="직선 연결선 226"/>
                    <p:cNvCxnSpPr/>
                    <p:nvPr/>
                  </p:nvCxnSpPr>
                  <p:spPr>
                    <a:xfrm rot="5400000">
                      <a:off x="462465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8" name="직선 연결선 227"/>
                    <p:cNvCxnSpPr/>
                    <p:nvPr/>
                  </p:nvCxnSpPr>
                  <p:spPr>
                    <a:xfrm>
                      <a:off x="457200" y="167974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4" name="그룹 145"/>
                <p:cNvGrpSpPr/>
                <p:nvPr/>
              </p:nvGrpSpPr>
              <p:grpSpPr>
                <a:xfrm>
                  <a:off x="694641" y="1546403"/>
                  <a:ext cx="892480" cy="2195741"/>
                  <a:chOff x="694641" y="1546403"/>
                  <a:chExt cx="892480" cy="2195741"/>
                </a:xfrm>
              </p:grpSpPr>
              <p:grpSp>
                <p:nvGrpSpPr>
                  <p:cNvPr id="25" name="그룹 139"/>
                  <p:cNvGrpSpPr/>
                  <p:nvPr/>
                </p:nvGrpSpPr>
                <p:grpSpPr>
                  <a:xfrm>
                    <a:off x="694641" y="1546403"/>
                    <a:ext cx="892480" cy="2195741"/>
                    <a:chOff x="247392" y="1604699"/>
                    <a:chExt cx="892480" cy="2195741"/>
                  </a:xfrm>
                </p:grpSpPr>
                <p:sp>
                  <p:nvSpPr>
                    <p:cNvPr id="214" name="직사각형 213"/>
                    <p:cNvSpPr/>
                    <p:nvPr/>
                  </p:nvSpPr>
                  <p:spPr>
                    <a:xfrm>
                      <a:off x="328175" y="3441404"/>
                      <a:ext cx="739644" cy="35903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ε</a:t>
                      </a:r>
                      <a:r>
                        <a:rPr lang="en-US" altLang="ko-KR" sz="20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=</a:t>
                      </a:r>
                      <a:r>
                        <a:rPr lang="en-US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</a:t>
                      </a:r>
                      <a:endParaRPr lang="ko-KR" altLang="en-US" sz="2000" b="1" dirty="0"/>
                    </a:p>
                  </p:txBody>
                </p:sp>
                <p:pic>
                  <p:nvPicPr>
                    <p:cNvPr id="215" name="Picture 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47396" y="1604699"/>
                      <a:ext cx="892476" cy="181533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216" name="직사각형 215"/>
                    <p:cNvSpPr/>
                    <p:nvPr/>
                  </p:nvSpPr>
                  <p:spPr>
                    <a:xfrm rot="16200000">
                      <a:off x="-58608" y="1968038"/>
                      <a:ext cx="684000" cy="72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3200"/>
                    </a:p>
                  </p:txBody>
                </p:sp>
              </p:grpSp>
              <p:grpSp>
                <p:nvGrpSpPr>
                  <p:cNvPr id="26" name="그룹 297"/>
                  <p:cNvGrpSpPr/>
                  <p:nvPr/>
                </p:nvGrpSpPr>
                <p:grpSpPr>
                  <a:xfrm>
                    <a:off x="807107" y="1593133"/>
                    <a:ext cx="720000" cy="720000"/>
                    <a:chOff x="457200" y="961252"/>
                    <a:chExt cx="1469126" cy="1469128"/>
                  </a:xfrm>
                </p:grpSpPr>
                <p:cxnSp>
                  <p:nvCxnSpPr>
                    <p:cNvPr id="204" name="직선 연결선 203"/>
                    <p:cNvCxnSpPr/>
                    <p:nvPr/>
                  </p:nvCxnSpPr>
                  <p:spPr>
                    <a:xfrm>
                      <a:off x="457200" y="1181020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5" name="직선 연결선 204"/>
                    <p:cNvCxnSpPr/>
                    <p:nvPr/>
                  </p:nvCxnSpPr>
                  <p:spPr>
                    <a:xfrm>
                      <a:off x="457200" y="1449229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6" name="직선 연결선 205"/>
                    <p:cNvCxnSpPr/>
                    <p:nvPr/>
                  </p:nvCxnSpPr>
                  <p:spPr>
                    <a:xfrm>
                      <a:off x="457200" y="1929112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7" name="직선 연결선 206"/>
                    <p:cNvCxnSpPr/>
                    <p:nvPr/>
                  </p:nvCxnSpPr>
                  <p:spPr>
                    <a:xfrm>
                      <a:off x="457200" y="217847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8" name="직선 연결선 207"/>
                    <p:cNvCxnSpPr/>
                    <p:nvPr/>
                  </p:nvCxnSpPr>
                  <p:spPr>
                    <a:xfrm rot="5400000">
                      <a:off x="973468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9" name="직선 연결선 208"/>
                    <p:cNvCxnSpPr/>
                    <p:nvPr/>
                  </p:nvCxnSpPr>
                  <p:spPr>
                    <a:xfrm rot="5400000">
                      <a:off x="699121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0" name="직선 연결선 209"/>
                    <p:cNvCxnSpPr/>
                    <p:nvPr/>
                  </p:nvCxnSpPr>
                  <p:spPr>
                    <a:xfrm rot="5400000">
                      <a:off x="169273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1" name="직선 연결선 210"/>
                    <p:cNvCxnSpPr/>
                    <p:nvPr/>
                  </p:nvCxnSpPr>
                  <p:spPr>
                    <a:xfrm rot="5400000">
                      <a:off x="-55146" y="1688864"/>
                      <a:ext cx="1456891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2" name="직선 연결선 211"/>
                    <p:cNvCxnSpPr/>
                    <p:nvPr/>
                  </p:nvCxnSpPr>
                  <p:spPr>
                    <a:xfrm rot="5400000">
                      <a:off x="443620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3" name="직선 연결선 212"/>
                    <p:cNvCxnSpPr/>
                    <p:nvPr/>
                  </p:nvCxnSpPr>
                  <p:spPr>
                    <a:xfrm>
                      <a:off x="457200" y="167974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7" name="그룹 164"/>
                <p:cNvGrpSpPr/>
                <p:nvPr/>
              </p:nvGrpSpPr>
              <p:grpSpPr>
                <a:xfrm>
                  <a:off x="6457439" y="1564875"/>
                  <a:ext cx="868660" cy="2177269"/>
                  <a:chOff x="6457439" y="1564875"/>
                  <a:chExt cx="868660" cy="2177269"/>
                </a:xfrm>
              </p:grpSpPr>
              <p:grpSp>
                <p:nvGrpSpPr>
                  <p:cNvPr id="28" name="그룹 318"/>
                  <p:cNvGrpSpPr/>
                  <p:nvPr/>
                </p:nvGrpSpPr>
                <p:grpSpPr>
                  <a:xfrm>
                    <a:off x="6457439" y="1564875"/>
                    <a:ext cx="868660" cy="2177269"/>
                    <a:chOff x="6998442" y="1623171"/>
                    <a:chExt cx="868660" cy="2177269"/>
                  </a:xfrm>
                </p:grpSpPr>
                <p:pic>
                  <p:nvPicPr>
                    <p:cNvPr id="199" name="Picture 1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008734" y="1623171"/>
                      <a:ext cx="858368" cy="178482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200" name="직사각형 199"/>
                    <p:cNvSpPr/>
                    <p:nvPr/>
                  </p:nvSpPr>
                  <p:spPr>
                    <a:xfrm>
                      <a:off x="7086628" y="3441404"/>
                      <a:ext cx="739644" cy="35903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ε</a:t>
                      </a:r>
                      <a:r>
                        <a:rPr lang="en-US" altLang="ko-KR" sz="20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=2.5</a:t>
                      </a:r>
                      <a:endParaRPr lang="ko-KR" altLang="en-US" sz="2000" b="1" dirty="0"/>
                    </a:p>
                  </p:txBody>
                </p:sp>
                <p:sp>
                  <p:nvSpPr>
                    <p:cNvPr id="201" name="직사각형 200"/>
                    <p:cNvSpPr/>
                    <p:nvPr/>
                  </p:nvSpPr>
                  <p:spPr>
                    <a:xfrm rot="16200000">
                      <a:off x="6692442" y="1986521"/>
                      <a:ext cx="684000" cy="72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3200"/>
                    </a:p>
                  </p:txBody>
                </p:sp>
              </p:grpSp>
              <p:grpSp>
                <p:nvGrpSpPr>
                  <p:cNvPr id="29" name="그룹 323"/>
                  <p:cNvGrpSpPr/>
                  <p:nvPr/>
                </p:nvGrpSpPr>
                <p:grpSpPr>
                  <a:xfrm>
                    <a:off x="6566383" y="1589892"/>
                    <a:ext cx="720000" cy="720000"/>
                    <a:chOff x="457200" y="961252"/>
                    <a:chExt cx="1469126" cy="1469128"/>
                  </a:xfrm>
                </p:grpSpPr>
                <p:cxnSp>
                  <p:nvCxnSpPr>
                    <p:cNvPr id="189" name="직선 연결선 188"/>
                    <p:cNvCxnSpPr/>
                    <p:nvPr/>
                  </p:nvCxnSpPr>
                  <p:spPr>
                    <a:xfrm>
                      <a:off x="457200" y="1181020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0" name="직선 연결선 189"/>
                    <p:cNvCxnSpPr/>
                    <p:nvPr/>
                  </p:nvCxnSpPr>
                  <p:spPr>
                    <a:xfrm>
                      <a:off x="457200" y="1430384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1" name="직선 연결선 190"/>
                    <p:cNvCxnSpPr/>
                    <p:nvPr/>
                  </p:nvCxnSpPr>
                  <p:spPr>
                    <a:xfrm>
                      <a:off x="457200" y="1929112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2" name="직선 연결선 191"/>
                    <p:cNvCxnSpPr/>
                    <p:nvPr/>
                  </p:nvCxnSpPr>
                  <p:spPr>
                    <a:xfrm>
                      <a:off x="457200" y="2178477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3" name="직선 연결선 192"/>
                    <p:cNvCxnSpPr/>
                    <p:nvPr/>
                  </p:nvCxnSpPr>
                  <p:spPr>
                    <a:xfrm rot="5400000">
                      <a:off x="954623" y="1694982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직선 연결선 193"/>
                    <p:cNvCxnSpPr/>
                    <p:nvPr/>
                  </p:nvCxnSpPr>
                  <p:spPr>
                    <a:xfrm rot="5400000">
                      <a:off x="699121" y="1694981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5" name="직선 연결선 194"/>
                    <p:cNvCxnSpPr/>
                    <p:nvPr/>
                  </p:nvCxnSpPr>
                  <p:spPr>
                    <a:xfrm rot="5400000">
                      <a:off x="206964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6" name="직선 연결선 195"/>
                    <p:cNvCxnSpPr/>
                    <p:nvPr/>
                  </p:nvCxnSpPr>
                  <p:spPr>
                    <a:xfrm rot="5400000">
                      <a:off x="-55146" y="1688864"/>
                      <a:ext cx="1456891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7" name="직선 연결선 196"/>
                    <p:cNvCxnSpPr/>
                    <p:nvPr/>
                  </p:nvCxnSpPr>
                  <p:spPr>
                    <a:xfrm rot="5400000">
                      <a:off x="443620" y="1694982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8" name="직선 연결선 197"/>
                    <p:cNvCxnSpPr/>
                    <p:nvPr/>
                  </p:nvCxnSpPr>
                  <p:spPr>
                    <a:xfrm>
                      <a:off x="457200" y="167974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307" name="직사각형 306"/>
              <p:cNvSpPr/>
              <p:nvPr/>
            </p:nvSpPr>
            <p:spPr>
              <a:xfrm>
                <a:off x="611560" y="2756217"/>
                <a:ext cx="7776864" cy="90452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</p:grpSp>
        <p:cxnSp>
          <p:nvCxnSpPr>
            <p:cNvPr id="311" name="직선 화살표 연결선 310"/>
            <p:cNvCxnSpPr/>
            <p:nvPr/>
          </p:nvCxnSpPr>
          <p:spPr>
            <a:xfrm>
              <a:off x="2445496" y="2929420"/>
              <a:ext cx="28330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직선 화살표 연결선 311"/>
            <p:cNvCxnSpPr/>
            <p:nvPr/>
          </p:nvCxnSpPr>
          <p:spPr>
            <a:xfrm>
              <a:off x="3508432" y="2929420"/>
              <a:ext cx="28330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화살표 연결선 312"/>
            <p:cNvCxnSpPr/>
            <p:nvPr/>
          </p:nvCxnSpPr>
          <p:spPr>
            <a:xfrm>
              <a:off x="4572000" y="2929420"/>
              <a:ext cx="28330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직선 화살표 연결선 313"/>
            <p:cNvCxnSpPr/>
            <p:nvPr/>
          </p:nvCxnSpPr>
          <p:spPr>
            <a:xfrm>
              <a:off x="1394145" y="2938461"/>
              <a:ext cx="28330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직선 화살표 연결선 314"/>
            <p:cNvCxnSpPr/>
            <p:nvPr/>
          </p:nvCxnSpPr>
          <p:spPr>
            <a:xfrm>
              <a:off x="6672562" y="2940710"/>
              <a:ext cx="28330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직선 화살표 연결선 315"/>
            <p:cNvCxnSpPr/>
            <p:nvPr/>
          </p:nvCxnSpPr>
          <p:spPr>
            <a:xfrm>
              <a:off x="7697783" y="2940710"/>
              <a:ext cx="28330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화살표 연결선 316"/>
            <p:cNvCxnSpPr/>
            <p:nvPr/>
          </p:nvCxnSpPr>
          <p:spPr>
            <a:xfrm>
              <a:off x="5652264" y="2940710"/>
              <a:ext cx="28330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154"/>
          <p:cNvGrpSpPr/>
          <p:nvPr/>
        </p:nvGrpSpPr>
        <p:grpSpPr>
          <a:xfrm>
            <a:off x="1117169" y="2852936"/>
            <a:ext cx="7177212" cy="461665"/>
            <a:chOff x="1117169" y="2852936"/>
            <a:chExt cx="7177212" cy="461665"/>
          </a:xfrm>
        </p:grpSpPr>
        <p:cxnSp>
          <p:nvCxnSpPr>
            <p:cNvPr id="309" name="Straight Arrow Connector 119"/>
            <p:cNvCxnSpPr/>
            <p:nvPr/>
          </p:nvCxnSpPr>
          <p:spPr bwMode="auto">
            <a:xfrm>
              <a:off x="1117169" y="3106958"/>
              <a:ext cx="6886236" cy="1588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glow rad="381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직사각형 309"/>
            <p:cNvSpPr/>
            <p:nvPr/>
          </p:nvSpPr>
          <p:spPr>
            <a:xfrm>
              <a:off x="7983077" y="2852936"/>
              <a:ext cx="31130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i="1" dirty="0">
                  <a:latin typeface="Times New Roman" charset="0"/>
                  <a:ea typeface="Times New Roman" charset="0"/>
                  <a:cs typeface="Times New Roman" charset="0"/>
                </a:rPr>
                <a:t>ε</a:t>
              </a:r>
              <a:endParaRPr lang="ko-KR" altLang="en-US" sz="2400" dirty="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ko-KR" dirty="0"/>
              <a:t>Persistent Homology</a:t>
            </a:r>
            <a:endParaRPr lang="ko-KR" altLang="en-US" dirty="0"/>
          </a:p>
        </p:txBody>
      </p:sp>
      <p:sp>
        <p:nvSpPr>
          <p:cNvPr id="122" name="직사각형 121"/>
          <p:cNvSpPr/>
          <p:nvPr/>
        </p:nvSpPr>
        <p:spPr>
          <a:xfrm>
            <a:off x="3154600" y="3761355"/>
            <a:ext cx="2808312" cy="338554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Filtration</a:t>
            </a:r>
            <a:endParaRPr lang="ko-KR" altLang="en-US" sz="1600" b="1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31" name="그룹 318"/>
          <p:cNvGrpSpPr/>
          <p:nvPr/>
        </p:nvGrpSpPr>
        <p:grpSpPr>
          <a:xfrm>
            <a:off x="323528" y="2924944"/>
            <a:ext cx="8379857" cy="400110"/>
            <a:chOff x="433636" y="5373216"/>
            <a:chExt cx="8379857" cy="400110"/>
          </a:xfrm>
        </p:grpSpPr>
        <p:sp>
          <p:nvSpPr>
            <p:cNvPr id="163" name="직사각형 162"/>
            <p:cNvSpPr/>
            <p:nvPr/>
          </p:nvSpPr>
          <p:spPr>
            <a:xfrm>
              <a:off x="7989228" y="5373216"/>
              <a:ext cx="8242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l-GR" altLang="ko-KR" sz="2000" b="1" baseline="-25000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0</a:t>
              </a:r>
              <a:r>
                <a:rPr lang="en-US" altLang="ko-KR" sz="2000" b="1" i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= 1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5772232" y="5373216"/>
              <a:ext cx="8242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l-GR" altLang="ko-KR" sz="2000" b="1" baseline="-25000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0</a:t>
              </a:r>
              <a:r>
                <a:rPr lang="en-US" altLang="ko-KR" sz="2000" b="1" i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= 1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4710984" y="5373216"/>
              <a:ext cx="8242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l-GR" altLang="ko-KR" sz="2000" b="1" baseline="-25000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0</a:t>
              </a:r>
              <a:r>
                <a:rPr lang="en-US" altLang="ko-KR" sz="2000" b="1" i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= 1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3658552" y="5373216"/>
              <a:ext cx="8066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l-GR" altLang="ko-KR" sz="2000" b="1" baseline="-25000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0</a:t>
              </a:r>
              <a:r>
                <a:rPr lang="en-US" altLang="ko-KR" sz="2000" b="1" i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= 1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2597303" y="5373216"/>
              <a:ext cx="8066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l-GR" altLang="ko-KR" sz="2000" b="1" baseline="-25000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0</a:t>
              </a:r>
              <a:r>
                <a:rPr lang="en-US" altLang="ko-KR" sz="2000" b="1" i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= 2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527238" y="5373216"/>
              <a:ext cx="8242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l-GR" altLang="ko-KR" sz="2000" b="1" baseline="-25000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0</a:t>
              </a:r>
              <a:r>
                <a:rPr lang="en-US" altLang="ko-KR" sz="2000" b="1" i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= 3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433636" y="5373216"/>
              <a:ext cx="8066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l-GR" altLang="ko-KR" sz="2000" b="1" baseline="-25000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0</a:t>
              </a:r>
              <a:r>
                <a:rPr lang="en-US" altLang="ko-KR" sz="2000" b="1" i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= </a:t>
              </a:r>
              <a:r>
                <a:rPr lang="en-US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5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6855170" y="5373216"/>
              <a:ext cx="8242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l-GR" altLang="ko-KR" sz="2000" b="1" baseline="-25000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0</a:t>
              </a:r>
              <a:r>
                <a:rPr lang="en-US" altLang="ko-KR" sz="2000" b="1" i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= 1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232" name="그룹 319"/>
          <p:cNvGrpSpPr/>
          <p:nvPr/>
        </p:nvGrpSpPr>
        <p:grpSpPr>
          <a:xfrm>
            <a:off x="333053" y="3307397"/>
            <a:ext cx="8435160" cy="400110"/>
            <a:chOff x="443161" y="5755669"/>
            <a:chExt cx="8435160" cy="400110"/>
          </a:xfrm>
        </p:grpSpPr>
        <p:sp>
          <p:nvSpPr>
            <p:cNvPr id="177" name="직사각형 176"/>
            <p:cNvSpPr/>
            <p:nvPr/>
          </p:nvSpPr>
          <p:spPr>
            <a:xfrm>
              <a:off x="7943450" y="5755669"/>
              <a:ext cx="9348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l-GR" altLang="ko-KR" sz="2000" b="1" baseline="-25000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0</a:t>
              </a:r>
              <a:r>
                <a:rPr lang="en-US" altLang="ko-KR" sz="2000" b="1" i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= 10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5790574" y="5755669"/>
              <a:ext cx="8066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n-US" altLang="ko-KR" sz="2000" b="1" baseline="-25000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r>
                <a:rPr lang="en-US" altLang="ko-KR" sz="2000" b="1" i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= 2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4729326" y="5755669"/>
              <a:ext cx="8066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n-US" altLang="ko-KR" sz="2000" b="1" baseline="-25000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r>
                <a:rPr lang="en-US" altLang="ko-KR" sz="2000" b="1" i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= 1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3668077" y="5755669"/>
              <a:ext cx="8066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n-US" altLang="ko-KR" sz="2000" b="1" baseline="-25000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r>
                <a:rPr lang="en-US" altLang="ko-KR" sz="2000" b="1" i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= 0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2606828" y="5755669"/>
              <a:ext cx="8066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n-US" altLang="ko-KR" sz="2000" b="1" baseline="-25000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r>
                <a:rPr lang="en-US" altLang="ko-KR" sz="2000" b="1" i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= 0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1536763" y="5755669"/>
              <a:ext cx="8242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n-US" altLang="ko-KR" sz="2000" b="1" baseline="-25000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r>
                <a:rPr lang="en-US" altLang="ko-KR" sz="2000" b="1" i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= 0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443161" y="5755669"/>
              <a:ext cx="8066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n-US" altLang="ko-KR" sz="2000" b="1" baseline="-25000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r>
                <a:rPr lang="en-US" altLang="ko-KR" sz="2000" b="1" i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= 0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6873512" y="5755669"/>
              <a:ext cx="8066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β</a:t>
              </a:r>
              <a:r>
                <a:rPr lang="en-US" altLang="ko-KR" sz="2000" b="1" baseline="-25000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r>
                <a:rPr lang="en-US" altLang="ko-KR" sz="2000" b="1" i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= 5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527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00122 0.1974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9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00052 0.1851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53"/>
          <p:cNvGrpSpPr/>
          <p:nvPr/>
        </p:nvGrpSpPr>
        <p:grpSpPr>
          <a:xfrm>
            <a:off x="251520" y="478006"/>
            <a:ext cx="8666589" cy="2446938"/>
            <a:chOff x="251520" y="1342102"/>
            <a:chExt cx="8666589" cy="2446938"/>
          </a:xfrm>
        </p:grpSpPr>
        <p:grpSp>
          <p:nvGrpSpPr>
            <p:cNvPr id="4" name="그룹 307"/>
            <p:cNvGrpSpPr>
              <a:grpSpLocks noChangeAspect="1"/>
            </p:cNvGrpSpPr>
            <p:nvPr/>
          </p:nvGrpSpPr>
          <p:grpSpPr>
            <a:xfrm>
              <a:off x="251520" y="1342102"/>
              <a:ext cx="8666589" cy="2446938"/>
              <a:chOff x="611560" y="2755456"/>
              <a:chExt cx="7776864" cy="2195741"/>
            </a:xfrm>
          </p:grpSpPr>
          <p:grpSp>
            <p:nvGrpSpPr>
              <p:cNvPr id="5" name="그룹 173"/>
              <p:cNvGrpSpPr/>
              <p:nvPr/>
            </p:nvGrpSpPr>
            <p:grpSpPr>
              <a:xfrm>
                <a:off x="694641" y="2755456"/>
                <a:ext cx="7674113" cy="2195741"/>
                <a:chOff x="694641" y="1546403"/>
                <a:chExt cx="7674113" cy="2195741"/>
              </a:xfrm>
            </p:grpSpPr>
            <p:grpSp>
              <p:nvGrpSpPr>
                <p:cNvPr id="6" name="그룹 165"/>
                <p:cNvGrpSpPr/>
                <p:nvPr/>
              </p:nvGrpSpPr>
              <p:grpSpPr>
                <a:xfrm>
                  <a:off x="7478705" y="1564875"/>
                  <a:ext cx="890049" cy="2177269"/>
                  <a:chOff x="7478705" y="1564875"/>
                  <a:chExt cx="890049" cy="2177269"/>
                </a:xfrm>
              </p:grpSpPr>
              <p:grpSp>
                <p:nvGrpSpPr>
                  <p:cNvPr id="7" name="그룹 131"/>
                  <p:cNvGrpSpPr/>
                  <p:nvPr/>
                </p:nvGrpSpPr>
                <p:grpSpPr>
                  <a:xfrm>
                    <a:off x="7478705" y="1564875"/>
                    <a:ext cx="890049" cy="2177269"/>
                    <a:chOff x="7954374" y="1623171"/>
                    <a:chExt cx="890049" cy="2177269"/>
                  </a:xfrm>
                </p:grpSpPr>
                <p:pic>
                  <p:nvPicPr>
                    <p:cNvPr id="304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969001" y="1623171"/>
                      <a:ext cx="875422" cy="176957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305" name="직사각형 304"/>
                    <p:cNvSpPr/>
                    <p:nvPr/>
                  </p:nvSpPr>
                  <p:spPr>
                    <a:xfrm>
                      <a:off x="8038928" y="3441404"/>
                      <a:ext cx="739644" cy="35903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ε</a:t>
                      </a:r>
                      <a:r>
                        <a:rPr lang="en-US" altLang="ko-KR" sz="20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=3.0</a:t>
                      </a:r>
                      <a:endParaRPr lang="ko-KR" altLang="en-US" sz="2000" b="1" dirty="0"/>
                    </a:p>
                  </p:txBody>
                </p:sp>
                <p:sp>
                  <p:nvSpPr>
                    <p:cNvPr id="306" name="직사각형 305"/>
                    <p:cNvSpPr/>
                    <p:nvPr/>
                  </p:nvSpPr>
                  <p:spPr>
                    <a:xfrm rot="16200000">
                      <a:off x="7648374" y="1991145"/>
                      <a:ext cx="684000" cy="72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3200"/>
                    </a:p>
                  </p:txBody>
                </p:sp>
              </p:grpSp>
              <p:grpSp>
                <p:nvGrpSpPr>
                  <p:cNvPr id="8" name="그룹 161"/>
                  <p:cNvGrpSpPr/>
                  <p:nvPr/>
                </p:nvGrpSpPr>
                <p:grpSpPr>
                  <a:xfrm>
                    <a:off x="7587026" y="1586488"/>
                    <a:ext cx="720000" cy="720000"/>
                    <a:chOff x="457200" y="961252"/>
                    <a:chExt cx="1469126" cy="1469128"/>
                  </a:xfrm>
                </p:grpSpPr>
                <p:cxnSp>
                  <p:nvCxnSpPr>
                    <p:cNvPr id="294" name="직선 연결선 293"/>
                    <p:cNvCxnSpPr/>
                    <p:nvPr/>
                  </p:nvCxnSpPr>
                  <p:spPr>
                    <a:xfrm>
                      <a:off x="457200" y="1181020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" name="직선 연결선 294"/>
                    <p:cNvCxnSpPr/>
                    <p:nvPr/>
                  </p:nvCxnSpPr>
                  <p:spPr>
                    <a:xfrm>
                      <a:off x="457200" y="1430384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6" name="직선 연결선 295"/>
                    <p:cNvCxnSpPr/>
                    <p:nvPr/>
                  </p:nvCxnSpPr>
                  <p:spPr>
                    <a:xfrm>
                      <a:off x="457200" y="1929112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7" name="직선 연결선 296"/>
                    <p:cNvCxnSpPr/>
                    <p:nvPr/>
                  </p:nvCxnSpPr>
                  <p:spPr>
                    <a:xfrm>
                      <a:off x="457200" y="2178477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8" name="직선 연결선 297"/>
                    <p:cNvCxnSpPr/>
                    <p:nvPr/>
                  </p:nvCxnSpPr>
                  <p:spPr>
                    <a:xfrm rot="5400000">
                      <a:off x="954623" y="1694982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9" name="직선 연결선 298"/>
                    <p:cNvCxnSpPr/>
                    <p:nvPr/>
                  </p:nvCxnSpPr>
                  <p:spPr>
                    <a:xfrm rot="5400000">
                      <a:off x="699121" y="1694981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" name="직선 연결선 299"/>
                    <p:cNvCxnSpPr/>
                    <p:nvPr/>
                  </p:nvCxnSpPr>
                  <p:spPr>
                    <a:xfrm rot="5400000">
                      <a:off x="188119" y="1694982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" name="직선 연결선 300"/>
                    <p:cNvCxnSpPr/>
                    <p:nvPr/>
                  </p:nvCxnSpPr>
                  <p:spPr>
                    <a:xfrm rot="5400000">
                      <a:off x="-55146" y="1688864"/>
                      <a:ext cx="1456891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2" name="직선 연결선 301"/>
                    <p:cNvCxnSpPr/>
                    <p:nvPr/>
                  </p:nvCxnSpPr>
                  <p:spPr>
                    <a:xfrm rot="5400000">
                      <a:off x="443620" y="1694982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3" name="직선 연결선 302"/>
                    <p:cNvCxnSpPr/>
                    <p:nvPr/>
                  </p:nvCxnSpPr>
                  <p:spPr>
                    <a:xfrm>
                      <a:off x="457200" y="167974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9" name="그룹 163"/>
                <p:cNvGrpSpPr/>
                <p:nvPr/>
              </p:nvGrpSpPr>
              <p:grpSpPr>
                <a:xfrm>
                  <a:off x="5492271" y="1555639"/>
                  <a:ext cx="867387" cy="2186505"/>
                  <a:chOff x="5492271" y="1555639"/>
                  <a:chExt cx="867387" cy="2186505"/>
                </a:xfrm>
              </p:grpSpPr>
              <p:grpSp>
                <p:nvGrpSpPr>
                  <p:cNvPr id="10" name="그룹 134"/>
                  <p:cNvGrpSpPr/>
                  <p:nvPr/>
                </p:nvGrpSpPr>
                <p:grpSpPr>
                  <a:xfrm>
                    <a:off x="5492271" y="1555639"/>
                    <a:ext cx="867387" cy="2186505"/>
                    <a:chOff x="5100438" y="1613935"/>
                    <a:chExt cx="867387" cy="2186505"/>
                  </a:xfrm>
                </p:grpSpPr>
                <p:pic>
                  <p:nvPicPr>
                    <p:cNvPr id="289" name="Picture 1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137879" y="1613935"/>
                      <a:ext cx="829946" cy="178991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290" name="직사각형 289"/>
                    <p:cNvSpPr/>
                    <p:nvPr/>
                  </p:nvSpPr>
                  <p:spPr>
                    <a:xfrm>
                      <a:off x="5182030" y="3441404"/>
                      <a:ext cx="739645" cy="35903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ε</a:t>
                      </a:r>
                      <a:r>
                        <a:rPr lang="en-US" altLang="ko-KR" sz="20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=2.0</a:t>
                      </a:r>
                      <a:endParaRPr lang="ko-KR" altLang="en-US" sz="2000" b="1" dirty="0"/>
                    </a:p>
                  </p:txBody>
                </p:sp>
                <p:sp>
                  <p:nvSpPr>
                    <p:cNvPr id="291" name="직사각형 290"/>
                    <p:cNvSpPr/>
                    <p:nvPr/>
                  </p:nvSpPr>
                  <p:spPr>
                    <a:xfrm rot="16200000">
                      <a:off x="4794438" y="1972661"/>
                      <a:ext cx="684000" cy="72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3200"/>
                    </a:p>
                  </p:txBody>
                </p:sp>
              </p:grpSp>
              <p:grpSp>
                <p:nvGrpSpPr>
                  <p:cNvPr id="11" name="그룹 202"/>
                  <p:cNvGrpSpPr/>
                  <p:nvPr/>
                </p:nvGrpSpPr>
                <p:grpSpPr>
                  <a:xfrm>
                    <a:off x="5615087" y="1589904"/>
                    <a:ext cx="720000" cy="720000"/>
                    <a:chOff x="457200" y="961252"/>
                    <a:chExt cx="1469126" cy="1469128"/>
                  </a:xfrm>
                </p:grpSpPr>
                <p:cxnSp>
                  <p:nvCxnSpPr>
                    <p:cNvPr id="279" name="직선 연결선 278"/>
                    <p:cNvCxnSpPr/>
                    <p:nvPr/>
                  </p:nvCxnSpPr>
                  <p:spPr>
                    <a:xfrm>
                      <a:off x="457200" y="1181020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0" name="직선 연결선 279"/>
                    <p:cNvCxnSpPr/>
                    <p:nvPr/>
                  </p:nvCxnSpPr>
                  <p:spPr>
                    <a:xfrm>
                      <a:off x="457200" y="1430384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1" name="직선 연결선 280"/>
                    <p:cNvCxnSpPr/>
                    <p:nvPr/>
                  </p:nvCxnSpPr>
                  <p:spPr>
                    <a:xfrm>
                      <a:off x="457200" y="1929112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" name="직선 연결선 281"/>
                    <p:cNvCxnSpPr/>
                    <p:nvPr/>
                  </p:nvCxnSpPr>
                  <p:spPr>
                    <a:xfrm>
                      <a:off x="457200" y="217847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" name="직선 연결선 282"/>
                    <p:cNvCxnSpPr/>
                    <p:nvPr/>
                  </p:nvCxnSpPr>
                  <p:spPr>
                    <a:xfrm rot="5400000">
                      <a:off x="954623" y="1694982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4" name="직선 연결선 283"/>
                    <p:cNvCxnSpPr/>
                    <p:nvPr/>
                  </p:nvCxnSpPr>
                  <p:spPr>
                    <a:xfrm rot="5400000">
                      <a:off x="699121" y="1694981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5" name="직선 연결선 284"/>
                    <p:cNvCxnSpPr/>
                    <p:nvPr/>
                  </p:nvCxnSpPr>
                  <p:spPr>
                    <a:xfrm rot="5400000">
                      <a:off x="206964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6" name="직선 연결선 285"/>
                    <p:cNvCxnSpPr/>
                    <p:nvPr/>
                  </p:nvCxnSpPr>
                  <p:spPr>
                    <a:xfrm rot="5400000">
                      <a:off x="-55146" y="1688864"/>
                      <a:ext cx="1456891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7" name="직선 연결선 286"/>
                    <p:cNvCxnSpPr/>
                    <p:nvPr/>
                  </p:nvCxnSpPr>
                  <p:spPr>
                    <a:xfrm rot="5400000">
                      <a:off x="443620" y="1694982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" name="직선 연결선 287"/>
                    <p:cNvCxnSpPr/>
                    <p:nvPr/>
                  </p:nvCxnSpPr>
                  <p:spPr>
                    <a:xfrm>
                      <a:off x="457200" y="167974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2" name="그룹 162"/>
                <p:cNvGrpSpPr/>
                <p:nvPr/>
              </p:nvGrpSpPr>
              <p:grpSpPr>
                <a:xfrm>
                  <a:off x="4536954" y="1555639"/>
                  <a:ext cx="903157" cy="2186505"/>
                  <a:chOff x="4536954" y="1555639"/>
                  <a:chExt cx="903157" cy="2186505"/>
                </a:xfrm>
              </p:grpSpPr>
              <p:grpSp>
                <p:nvGrpSpPr>
                  <p:cNvPr id="13" name="그룹 135"/>
                  <p:cNvGrpSpPr/>
                  <p:nvPr/>
                </p:nvGrpSpPr>
                <p:grpSpPr>
                  <a:xfrm>
                    <a:off x="4536954" y="1555639"/>
                    <a:ext cx="903157" cy="2186505"/>
                    <a:chOff x="4145121" y="1613935"/>
                    <a:chExt cx="903157" cy="2186505"/>
                  </a:xfrm>
                </p:grpSpPr>
                <p:pic>
                  <p:nvPicPr>
                    <p:cNvPr id="274" name="Picture 1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167171" y="1613935"/>
                      <a:ext cx="881107" cy="177974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275" name="직사각형 274"/>
                    <p:cNvSpPr/>
                    <p:nvPr/>
                  </p:nvSpPr>
                  <p:spPr>
                    <a:xfrm>
                      <a:off x="4229732" y="3441404"/>
                      <a:ext cx="739645" cy="35903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ε</a:t>
                      </a:r>
                      <a:r>
                        <a:rPr lang="en-US" altLang="ko-KR" sz="20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=1.8</a:t>
                      </a:r>
                      <a:endParaRPr lang="ko-KR" altLang="en-US" sz="2000" b="1" dirty="0"/>
                    </a:p>
                  </p:txBody>
                </p:sp>
                <p:sp>
                  <p:nvSpPr>
                    <p:cNvPr id="276" name="직사각형 275"/>
                    <p:cNvSpPr/>
                    <p:nvPr/>
                  </p:nvSpPr>
                  <p:spPr>
                    <a:xfrm rot="16200000">
                      <a:off x="3839121" y="1972661"/>
                      <a:ext cx="684000" cy="72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3200"/>
                    </a:p>
                  </p:txBody>
                </p:sp>
              </p:grpSp>
              <p:grpSp>
                <p:nvGrpSpPr>
                  <p:cNvPr id="14" name="그룹 216"/>
                  <p:cNvGrpSpPr/>
                  <p:nvPr/>
                </p:nvGrpSpPr>
                <p:grpSpPr>
                  <a:xfrm>
                    <a:off x="4655134" y="1590849"/>
                    <a:ext cx="720000" cy="720000"/>
                    <a:chOff x="457200" y="961252"/>
                    <a:chExt cx="1469126" cy="1469128"/>
                  </a:xfrm>
                </p:grpSpPr>
                <p:cxnSp>
                  <p:nvCxnSpPr>
                    <p:cNvPr id="264" name="직선 연결선 263"/>
                    <p:cNvCxnSpPr/>
                    <p:nvPr/>
                  </p:nvCxnSpPr>
                  <p:spPr>
                    <a:xfrm>
                      <a:off x="457200" y="1181020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5" name="직선 연결선 264"/>
                    <p:cNvCxnSpPr/>
                    <p:nvPr/>
                  </p:nvCxnSpPr>
                  <p:spPr>
                    <a:xfrm>
                      <a:off x="457200" y="1449229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6" name="직선 연결선 265"/>
                    <p:cNvCxnSpPr/>
                    <p:nvPr/>
                  </p:nvCxnSpPr>
                  <p:spPr>
                    <a:xfrm>
                      <a:off x="457200" y="1929112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7" name="직선 연결선 266"/>
                    <p:cNvCxnSpPr/>
                    <p:nvPr/>
                  </p:nvCxnSpPr>
                  <p:spPr>
                    <a:xfrm>
                      <a:off x="457200" y="217847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8" name="직선 연결선 267"/>
                    <p:cNvCxnSpPr/>
                    <p:nvPr/>
                  </p:nvCxnSpPr>
                  <p:spPr>
                    <a:xfrm rot="5400000">
                      <a:off x="973468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" name="직선 연결선 268"/>
                    <p:cNvCxnSpPr/>
                    <p:nvPr/>
                  </p:nvCxnSpPr>
                  <p:spPr>
                    <a:xfrm rot="5400000">
                      <a:off x="717967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" name="직선 연결선 269"/>
                    <p:cNvCxnSpPr/>
                    <p:nvPr/>
                  </p:nvCxnSpPr>
                  <p:spPr>
                    <a:xfrm rot="5400000">
                      <a:off x="206964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1" name="직선 연결선 270"/>
                    <p:cNvCxnSpPr/>
                    <p:nvPr/>
                  </p:nvCxnSpPr>
                  <p:spPr>
                    <a:xfrm rot="5400000">
                      <a:off x="-55146" y="1688864"/>
                      <a:ext cx="1456891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2" name="직선 연결선 271"/>
                    <p:cNvCxnSpPr/>
                    <p:nvPr/>
                  </p:nvCxnSpPr>
                  <p:spPr>
                    <a:xfrm rot="5400000">
                      <a:off x="443620" y="1694982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3" name="직선 연결선 272"/>
                    <p:cNvCxnSpPr/>
                    <p:nvPr/>
                  </p:nvCxnSpPr>
                  <p:spPr>
                    <a:xfrm>
                      <a:off x="457200" y="167974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5" name="그룹 153"/>
                <p:cNvGrpSpPr/>
                <p:nvPr/>
              </p:nvGrpSpPr>
              <p:grpSpPr>
                <a:xfrm>
                  <a:off x="3594142" y="1555639"/>
                  <a:ext cx="893733" cy="2186505"/>
                  <a:chOff x="3594142" y="1555639"/>
                  <a:chExt cx="893733" cy="2186505"/>
                </a:xfrm>
              </p:grpSpPr>
              <p:grpSp>
                <p:nvGrpSpPr>
                  <p:cNvPr id="16" name="그룹 136"/>
                  <p:cNvGrpSpPr/>
                  <p:nvPr/>
                </p:nvGrpSpPr>
                <p:grpSpPr>
                  <a:xfrm>
                    <a:off x="3594142" y="1555639"/>
                    <a:ext cx="893733" cy="2186505"/>
                    <a:chOff x="3202309" y="1613935"/>
                    <a:chExt cx="893733" cy="2186505"/>
                  </a:xfrm>
                </p:grpSpPr>
                <p:pic>
                  <p:nvPicPr>
                    <p:cNvPr id="259" name="Picture 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214935" y="1613935"/>
                      <a:ext cx="881107" cy="179499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260" name="직사각형 259"/>
                    <p:cNvSpPr/>
                    <p:nvPr/>
                  </p:nvSpPr>
                  <p:spPr>
                    <a:xfrm>
                      <a:off x="3277432" y="3441404"/>
                      <a:ext cx="739645" cy="35903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ε</a:t>
                      </a:r>
                      <a:r>
                        <a:rPr lang="en-US" altLang="ko-KR" sz="20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=1.4</a:t>
                      </a:r>
                      <a:endParaRPr lang="ko-KR" altLang="en-US" sz="2000" b="1" dirty="0"/>
                    </a:p>
                  </p:txBody>
                </p:sp>
                <p:sp>
                  <p:nvSpPr>
                    <p:cNvPr id="261" name="직사각형 260"/>
                    <p:cNvSpPr/>
                    <p:nvPr/>
                  </p:nvSpPr>
                  <p:spPr>
                    <a:xfrm rot="16200000">
                      <a:off x="2896309" y="1981898"/>
                      <a:ext cx="684000" cy="72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3200"/>
                    </a:p>
                  </p:txBody>
                </p:sp>
              </p:grpSp>
              <p:grpSp>
                <p:nvGrpSpPr>
                  <p:cNvPr id="17" name="그룹 256"/>
                  <p:cNvGrpSpPr/>
                  <p:nvPr/>
                </p:nvGrpSpPr>
                <p:grpSpPr>
                  <a:xfrm>
                    <a:off x="3701413" y="1599129"/>
                    <a:ext cx="731575" cy="720000"/>
                    <a:chOff x="457200" y="961252"/>
                    <a:chExt cx="1492744" cy="1469129"/>
                  </a:xfrm>
                </p:grpSpPr>
                <p:cxnSp>
                  <p:nvCxnSpPr>
                    <p:cNvPr id="249" name="직선 연결선 248"/>
                    <p:cNvCxnSpPr/>
                    <p:nvPr/>
                  </p:nvCxnSpPr>
                  <p:spPr>
                    <a:xfrm>
                      <a:off x="457200" y="1181020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" name="직선 연결선 249"/>
                    <p:cNvCxnSpPr/>
                    <p:nvPr/>
                  </p:nvCxnSpPr>
                  <p:spPr>
                    <a:xfrm>
                      <a:off x="457200" y="1425611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" name="직선 연결선 250"/>
                    <p:cNvCxnSpPr/>
                    <p:nvPr/>
                  </p:nvCxnSpPr>
                  <p:spPr>
                    <a:xfrm>
                      <a:off x="480818" y="1929112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2" name="직선 연결선 251"/>
                    <p:cNvCxnSpPr/>
                    <p:nvPr/>
                  </p:nvCxnSpPr>
                  <p:spPr>
                    <a:xfrm>
                      <a:off x="480818" y="217847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3" name="직선 연결선 252"/>
                    <p:cNvCxnSpPr/>
                    <p:nvPr/>
                  </p:nvCxnSpPr>
                  <p:spPr>
                    <a:xfrm rot="5400000">
                      <a:off x="997086" y="1694982"/>
                      <a:ext cx="1469129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4" name="직선 연결선 253"/>
                    <p:cNvCxnSpPr/>
                    <p:nvPr/>
                  </p:nvCxnSpPr>
                  <p:spPr>
                    <a:xfrm rot="5400000">
                      <a:off x="741584" y="1694982"/>
                      <a:ext cx="1469129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5" name="직선 연결선 254"/>
                    <p:cNvCxnSpPr/>
                    <p:nvPr/>
                  </p:nvCxnSpPr>
                  <p:spPr>
                    <a:xfrm rot="5400000">
                      <a:off x="230582" y="1694982"/>
                      <a:ext cx="1469129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직선 연결선 255"/>
                    <p:cNvCxnSpPr/>
                    <p:nvPr/>
                  </p:nvCxnSpPr>
                  <p:spPr>
                    <a:xfrm rot="5400000">
                      <a:off x="-31529" y="1688865"/>
                      <a:ext cx="1456892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" name="직선 연결선 256"/>
                    <p:cNvCxnSpPr/>
                    <p:nvPr/>
                  </p:nvCxnSpPr>
                  <p:spPr>
                    <a:xfrm rot="5400000">
                      <a:off x="486083" y="1694982"/>
                      <a:ext cx="1469129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" name="직선 연결선 257"/>
                    <p:cNvCxnSpPr/>
                    <p:nvPr/>
                  </p:nvCxnSpPr>
                  <p:spPr>
                    <a:xfrm>
                      <a:off x="480818" y="167974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8" name="그룹 152"/>
                <p:cNvGrpSpPr/>
                <p:nvPr/>
              </p:nvGrpSpPr>
              <p:grpSpPr>
                <a:xfrm>
                  <a:off x="2629589" y="1555639"/>
                  <a:ext cx="906050" cy="2186505"/>
                  <a:chOff x="2629589" y="1555639"/>
                  <a:chExt cx="906050" cy="2186505"/>
                </a:xfrm>
              </p:grpSpPr>
              <p:grpSp>
                <p:nvGrpSpPr>
                  <p:cNvPr id="19" name="그룹 137"/>
                  <p:cNvGrpSpPr/>
                  <p:nvPr/>
                </p:nvGrpSpPr>
                <p:grpSpPr>
                  <a:xfrm>
                    <a:off x="2629589" y="1555639"/>
                    <a:ext cx="906050" cy="2186505"/>
                    <a:chOff x="2237756" y="1613935"/>
                    <a:chExt cx="906050" cy="2186505"/>
                  </a:xfrm>
                </p:grpSpPr>
                <p:pic>
                  <p:nvPicPr>
                    <p:cNvPr id="244" name="Picture 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257015" y="1613935"/>
                      <a:ext cx="886791" cy="178991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245" name="직사각형 244"/>
                    <p:cNvSpPr/>
                    <p:nvPr/>
                  </p:nvSpPr>
                  <p:spPr>
                    <a:xfrm>
                      <a:off x="2325133" y="3441404"/>
                      <a:ext cx="739645" cy="35903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ε</a:t>
                      </a:r>
                      <a:r>
                        <a:rPr lang="en-US" altLang="ko-KR" sz="20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=1.3</a:t>
                      </a:r>
                      <a:endParaRPr lang="ko-KR" altLang="en-US" sz="2000" b="1" dirty="0"/>
                    </a:p>
                  </p:txBody>
                </p:sp>
                <p:sp>
                  <p:nvSpPr>
                    <p:cNvPr id="246" name="직사각형 245"/>
                    <p:cNvSpPr/>
                    <p:nvPr/>
                  </p:nvSpPr>
                  <p:spPr>
                    <a:xfrm rot="16200000">
                      <a:off x="1931756" y="1981898"/>
                      <a:ext cx="684000" cy="72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3200"/>
                    </a:p>
                  </p:txBody>
                </p:sp>
              </p:grpSp>
              <p:grpSp>
                <p:nvGrpSpPr>
                  <p:cNvPr id="20" name="그룹 274"/>
                  <p:cNvGrpSpPr/>
                  <p:nvPr/>
                </p:nvGrpSpPr>
                <p:grpSpPr>
                  <a:xfrm>
                    <a:off x="2748197" y="1589893"/>
                    <a:ext cx="720000" cy="720000"/>
                    <a:chOff x="457200" y="961252"/>
                    <a:chExt cx="1469126" cy="1469128"/>
                  </a:xfrm>
                </p:grpSpPr>
                <p:cxnSp>
                  <p:nvCxnSpPr>
                    <p:cNvPr id="234" name="직선 연결선 233"/>
                    <p:cNvCxnSpPr/>
                    <p:nvPr/>
                  </p:nvCxnSpPr>
                  <p:spPr>
                    <a:xfrm>
                      <a:off x="457200" y="1181020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5" name="직선 연결선 234"/>
                    <p:cNvCxnSpPr/>
                    <p:nvPr/>
                  </p:nvCxnSpPr>
                  <p:spPr>
                    <a:xfrm>
                      <a:off x="457200" y="1449229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6" name="직선 연결선 235"/>
                    <p:cNvCxnSpPr/>
                    <p:nvPr/>
                  </p:nvCxnSpPr>
                  <p:spPr>
                    <a:xfrm>
                      <a:off x="457200" y="1929112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7" name="직선 연결선 236"/>
                    <p:cNvCxnSpPr/>
                    <p:nvPr/>
                  </p:nvCxnSpPr>
                  <p:spPr>
                    <a:xfrm>
                      <a:off x="457200" y="217847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" name="직선 연결선 237"/>
                    <p:cNvCxnSpPr/>
                    <p:nvPr/>
                  </p:nvCxnSpPr>
                  <p:spPr>
                    <a:xfrm rot="5400000">
                      <a:off x="973468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" name="직선 연결선 238"/>
                    <p:cNvCxnSpPr/>
                    <p:nvPr/>
                  </p:nvCxnSpPr>
                  <p:spPr>
                    <a:xfrm rot="5400000">
                      <a:off x="717967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0" name="직선 연결선 239"/>
                    <p:cNvCxnSpPr/>
                    <p:nvPr/>
                  </p:nvCxnSpPr>
                  <p:spPr>
                    <a:xfrm rot="5400000">
                      <a:off x="206964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1" name="직선 연결선 240"/>
                    <p:cNvCxnSpPr/>
                    <p:nvPr/>
                  </p:nvCxnSpPr>
                  <p:spPr>
                    <a:xfrm rot="5400000">
                      <a:off x="-55146" y="1688864"/>
                      <a:ext cx="1456891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2" name="직선 연결선 241"/>
                    <p:cNvCxnSpPr/>
                    <p:nvPr/>
                  </p:nvCxnSpPr>
                  <p:spPr>
                    <a:xfrm rot="5400000">
                      <a:off x="462465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3" name="직선 연결선 242"/>
                    <p:cNvCxnSpPr/>
                    <p:nvPr/>
                  </p:nvCxnSpPr>
                  <p:spPr>
                    <a:xfrm>
                      <a:off x="457200" y="167974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1" name="그룹 146"/>
                <p:cNvGrpSpPr/>
                <p:nvPr/>
              </p:nvGrpSpPr>
              <p:grpSpPr>
                <a:xfrm>
                  <a:off x="1668430" y="1546403"/>
                  <a:ext cx="900053" cy="2195741"/>
                  <a:chOff x="1668430" y="1546403"/>
                  <a:chExt cx="900053" cy="2195741"/>
                </a:xfrm>
              </p:grpSpPr>
              <p:grpSp>
                <p:nvGrpSpPr>
                  <p:cNvPr id="22" name="그룹 138"/>
                  <p:cNvGrpSpPr/>
                  <p:nvPr/>
                </p:nvGrpSpPr>
                <p:grpSpPr>
                  <a:xfrm>
                    <a:off x="1668430" y="1546403"/>
                    <a:ext cx="900053" cy="2195741"/>
                    <a:chOff x="1276597" y="1604699"/>
                    <a:chExt cx="900053" cy="2195741"/>
                  </a:xfrm>
                </p:grpSpPr>
                <p:pic>
                  <p:nvPicPr>
                    <p:cNvPr id="229" name="Picture 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312597" y="1604699"/>
                      <a:ext cx="864053" cy="181533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230" name="직사각형 229"/>
                    <p:cNvSpPr/>
                    <p:nvPr/>
                  </p:nvSpPr>
                  <p:spPr>
                    <a:xfrm>
                      <a:off x="1372834" y="3441404"/>
                      <a:ext cx="739645" cy="35903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ε</a:t>
                      </a:r>
                      <a:r>
                        <a:rPr lang="en-US" altLang="ko-KR" sz="20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=1.2</a:t>
                      </a:r>
                      <a:endParaRPr lang="ko-KR" altLang="en-US" sz="2000" b="1" dirty="0"/>
                    </a:p>
                  </p:txBody>
                </p:sp>
                <p:sp>
                  <p:nvSpPr>
                    <p:cNvPr id="231" name="직사각형 230"/>
                    <p:cNvSpPr/>
                    <p:nvPr/>
                  </p:nvSpPr>
                  <p:spPr>
                    <a:xfrm rot="16200000">
                      <a:off x="970597" y="1968038"/>
                      <a:ext cx="684000" cy="72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3200"/>
                    </a:p>
                  </p:txBody>
                </p:sp>
              </p:grpSp>
              <p:grpSp>
                <p:nvGrpSpPr>
                  <p:cNvPr id="23" name="그룹 286"/>
                  <p:cNvGrpSpPr/>
                  <p:nvPr/>
                </p:nvGrpSpPr>
                <p:grpSpPr>
                  <a:xfrm>
                    <a:off x="1786507" y="1592028"/>
                    <a:ext cx="720000" cy="720000"/>
                    <a:chOff x="457200" y="961252"/>
                    <a:chExt cx="1469126" cy="1469128"/>
                  </a:xfrm>
                </p:grpSpPr>
                <p:cxnSp>
                  <p:nvCxnSpPr>
                    <p:cNvPr id="219" name="직선 연결선 218"/>
                    <p:cNvCxnSpPr/>
                    <p:nvPr/>
                  </p:nvCxnSpPr>
                  <p:spPr>
                    <a:xfrm>
                      <a:off x="457200" y="1181020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직선 연결선 219"/>
                    <p:cNvCxnSpPr/>
                    <p:nvPr/>
                  </p:nvCxnSpPr>
                  <p:spPr>
                    <a:xfrm>
                      <a:off x="457200" y="1449229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1" name="직선 연결선 220"/>
                    <p:cNvCxnSpPr/>
                    <p:nvPr/>
                  </p:nvCxnSpPr>
                  <p:spPr>
                    <a:xfrm>
                      <a:off x="457200" y="1929112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2" name="직선 연결선 221"/>
                    <p:cNvCxnSpPr/>
                    <p:nvPr/>
                  </p:nvCxnSpPr>
                  <p:spPr>
                    <a:xfrm>
                      <a:off x="457200" y="217847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3" name="직선 연결선 222"/>
                    <p:cNvCxnSpPr/>
                    <p:nvPr/>
                  </p:nvCxnSpPr>
                  <p:spPr>
                    <a:xfrm rot="5400000">
                      <a:off x="973468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4" name="직선 연결선 223"/>
                    <p:cNvCxnSpPr/>
                    <p:nvPr/>
                  </p:nvCxnSpPr>
                  <p:spPr>
                    <a:xfrm rot="5400000">
                      <a:off x="717967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5" name="직선 연결선 224"/>
                    <p:cNvCxnSpPr/>
                    <p:nvPr/>
                  </p:nvCxnSpPr>
                  <p:spPr>
                    <a:xfrm rot="5400000">
                      <a:off x="188118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6" name="직선 연결선 225"/>
                    <p:cNvCxnSpPr/>
                    <p:nvPr/>
                  </p:nvCxnSpPr>
                  <p:spPr>
                    <a:xfrm rot="5400000">
                      <a:off x="-55146" y="1688864"/>
                      <a:ext cx="1456891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7" name="직선 연결선 226"/>
                    <p:cNvCxnSpPr/>
                    <p:nvPr/>
                  </p:nvCxnSpPr>
                  <p:spPr>
                    <a:xfrm rot="5400000">
                      <a:off x="462465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8" name="직선 연결선 227"/>
                    <p:cNvCxnSpPr/>
                    <p:nvPr/>
                  </p:nvCxnSpPr>
                  <p:spPr>
                    <a:xfrm>
                      <a:off x="457200" y="167974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4" name="그룹 145"/>
                <p:cNvGrpSpPr/>
                <p:nvPr/>
              </p:nvGrpSpPr>
              <p:grpSpPr>
                <a:xfrm>
                  <a:off x="694641" y="1546403"/>
                  <a:ext cx="892480" cy="2195741"/>
                  <a:chOff x="694641" y="1546403"/>
                  <a:chExt cx="892480" cy="2195741"/>
                </a:xfrm>
              </p:grpSpPr>
              <p:grpSp>
                <p:nvGrpSpPr>
                  <p:cNvPr id="25" name="그룹 139"/>
                  <p:cNvGrpSpPr/>
                  <p:nvPr/>
                </p:nvGrpSpPr>
                <p:grpSpPr>
                  <a:xfrm>
                    <a:off x="694641" y="1546403"/>
                    <a:ext cx="892480" cy="2195741"/>
                    <a:chOff x="247392" y="1604699"/>
                    <a:chExt cx="892480" cy="2195741"/>
                  </a:xfrm>
                </p:grpSpPr>
                <p:sp>
                  <p:nvSpPr>
                    <p:cNvPr id="214" name="직사각형 213"/>
                    <p:cNvSpPr/>
                    <p:nvPr/>
                  </p:nvSpPr>
                  <p:spPr>
                    <a:xfrm>
                      <a:off x="328175" y="3441404"/>
                      <a:ext cx="739644" cy="35903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ε</a:t>
                      </a:r>
                      <a:r>
                        <a:rPr lang="en-US" altLang="ko-KR" sz="20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=</a:t>
                      </a:r>
                      <a:r>
                        <a:rPr lang="en-US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</a:t>
                      </a:r>
                      <a:endParaRPr lang="ko-KR" altLang="en-US" sz="2000" b="1" dirty="0"/>
                    </a:p>
                  </p:txBody>
                </p:sp>
                <p:pic>
                  <p:nvPicPr>
                    <p:cNvPr id="215" name="Picture 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47396" y="1604699"/>
                      <a:ext cx="892476" cy="181533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216" name="직사각형 215"/>
                    <p:cNvSpPr/>
                    <p:nvPr/>
                  </p:nvSpPr>
                  <p:spPr>
                    <a:xfrm rot="16200000">
                      <a:off x="-58608" y="1968038"/>
                      <a:ext cx="684000" cy="72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3200"/>
                    </a:p>
                  </p:txBody>
                </p:sp>
              </p:grpSp>
              <p:grpSp>
                <p:nvGrpSpPr>
                  <p:cNvPr id="26" name="그룹 297"/>
                  <p:cNvGrpSpPr/>
                  <p:nvPr/>
                </p:nvGrpSpPr>
                <p:grpSpPr>
                  <a:xfrm>
                    <a:off x="807107" y="1593133"/>
                    <a:ext cx="720000" cy="720000"/>
                    <a:chOff x="457200" y="961252"/>
                    <a:chExt cx="1469126" cy="1469128"/>
                  </a:xfrm>
                </p:grpSpPr>
                <p:cxnSp>
                  <p:nvCxnSpPr>
                    <p:cNvPr id="204" name="직선 연결선 203"/>
                    <p:cNvCxnSpPr/>
                    <p:nvPr/>
                  </p:nvCxnSpPr>
                  <p:spPr>
                    <a:xfrm>
                      <a:off x="457200" y="1181020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5" name="직선 연결선 204"/>
                    <p:cNvCxnSpPr/>
                    <p:nvPr/>
                  </p:nvCxnSpPr>
                  <p:spPr>
                    <a:xfrm>
                      <a:off x="457200" y="1449229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6" name="직선 연결선 205"/>
                    <p:cNvCxnSpPr/>
                    <p:nvPr/>
                  </p:nvCxnSpPr>
                  <p:spPr>
                    <a:xfrm>
                      <a:off x="457200" y="1929112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7" name="직선 연결선 206"/>
                    <p:cNvCxnSpPr/>
                    <p:nvPr/>
                  </p:nvCxnSpPr>
                  <p:spPr>
                    <a:xfrm>
                      <a:off x="457200" y="217847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8" name="직선 연결선 207"/>
                    <p:cNvCxnSpPr/>
                    <p:nvPr/>
                  </p:nvCxnSpPr>
                  <p:spPr>
                    <a:xfrm rot="5400000">
                      <a:off x="973468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9" name="직선 연결선 208"/>
                    <p:cNvCxnSpPr/>
                    <p:nvPr/>
                  </p:nvCxnSpPr>
                  <p:spPr>
                    <a:xfrm rot="5400000">
                      <a:off x="699121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0" name="직선 연결선 209"/>
                    <p:cNvCxnSpPr/>
                    <p:nvPr/>
                  </p:nvCxnSpPr>
                  <p:spPr>
                    <a:xfrm rot="5400000">
                      <a:off x="169273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1" name="직선 연결선 210"/>
                    <p:cNvCxnSpPr/>
                    <p:nvPr/>
                  </p:nvCxnSpPr>
                  <p:spPr>
                    <a:xfrm rot="5400000">
                      <a:off x="-55146" y="1688864"/>
                      <a:ext cx="1456891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2" name="직선 연결선 211"/>
                    <p:cNvCxnSpPr/>
                    <p:nvPr/>
                  </p:nvCxnSpPr>
                  <p:spPr>
                    <a:xfrm rot="5400000">
                      <a:off x="443620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3" name="직선 연결선 212"/>
                    <p:cNvCxnSpPr/>
                    <p:nvPr/>
                  </p:nvCxnSpPr>
                  <p:spPr>
                    <a:xfrm>
                      <a:off x="457200" y="167974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7" name="그룹 164"/>
                <p:cNvGrpSpPr/>
                <p:nvPr/>
              </p:nvGrpSpPr>
              <p:grpSpPr>
                <a:xfrm>
                  <a:off x="6457439" y="1564875"/>
                  <a:ext cx="868660" cy="2177269"/>
                  <a:chOff x="6457439" y="1564875"/>
                  <a:chExt cx="868660" cy="2177269"/>
                </a:xfrm>
              </p:grpSpPr>
              <p:grpSp>
                <p:nvGrpSpPr>
                  <p:cNvPr id="28" name="그룹 318"/>
                  <p:cNvGrpSpPr/>
                  <p:nvPr/>
                </p:nvGrpSpPr>
                <p:grpSpPr>
                  <a:xfrm>
                    <a:off x="6457439" y="1564875"/>
                    <a:ext cx="868660" cy="2177269"/>
                    <a:chOff x="6998442" y="1623171"/>
                    <a:chExt cx="868660" cy="2177269"/>
                  </a:xfrm>
                </p:grpSpPr>
                <p:pic>
                  <p:nvPicPr>
                    <p:cNvPr id="199" name="Picture 1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008734" y="1623171"/>
                      <a:ext cx="858368" cy="178482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200" name="직사각형 199"/>
                    <p:cNvSpPr/>
                    <p:nvPr/>
                  </p:nvSpPr>
                  <p:spPr>
                    <a:xfrm>
                      <a:off x="7086628" y="3441404"/>
                      <a:ext cx="739644" cy="35903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ε</a:t>
                      </a:r>
                      <a:r>
                        <a:rPr lang="en-US" altLang="ko-KR" sz="20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=2.5</a:t>
                      </a:r>
                      <a:endParaRPr lang="ko-KR" altLang="en-US" sz="2000" b="1" dirty="0"/>
                    </a:p>
                  </p:txBody>
                </p:sp>
                <p:sp>
                  <p:nvSpPr>
                    <p:cNvPr id="201" name="직사각형 200"/>
                    <p:cNvSpPr/>
                    <p:nvPr/>
                  </p:nvSpPr>
                  <p:spPr>
                    <a:xfrm rot="16200000">
                      <a:off x="6692442" y="1986521"/>
                      <a:ext cx="684000" cy="72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3200"/>
                    </a:p>
                  </p:txBody>
                </p:sp>
              </p:grpSp>
              <p:grpSp>
                <p:nvGrpSpPr>
                  <p:cNvPr id="29" name="그룹 323"/>
                  <p:cNvGrpSpPr/>
                  <p:nvPr/>
                </p:nvGrpSpPr>
                <p:grpSpPr>
                  <a:xfrm>
                    <a:off x="6566383" y="1589892"/>
                    <a:ext cx="720000" cy="720000"/>
                    <a:chOff x="457200" y="961252"/>
                    <a:chExt cx="1469126" cy="1469128"/>
                  </a:xfrm>
                </p:grpSpPr>
                <p:cxnSp>
                  <p:nvCxnSpPr>
                    <p:cNvPr id="189" name="직선 연결선 188"/>
                    <p:cNvCxnSpPr/>
                    <p:nvPr/>
                  </p:nvCxnSpPr>
                  <p:spPr>
                    <a:xfrm>
                      <a:off x="457200" y="1181020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0" name="직선 연결선 189"/>
                    <p:cNvCxnSpPr/>
                    <p:nvPr/>
                  </p:nvCxnSpPr>
                  <p:spPr>
                    <a:xfrm>
                      <a:off x="457200" y="1430384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1" name="직선 연결선 190"/>
                    <p:cNvCxnSpPr/>
                    <p:nvPr/>
                  </p:nvCxnSpPr>
                  <p:spPr>
                    <a:xfrm>
                      <a:off x="457200" y="1929112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2" name="직선 연결선 191"/>
                    <p:cNvCxnSpPr/>
                    <p:nvPr/>
                  </p:nvCxnSpPr>
                  <p:spPr>
                    <a:xfrm>
                      <a:off x="457200" y="2178477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3" name="직선 연결선 192"/>
                    <p:cNvCxnSpPr/>
                    <p:nvPr/>
                  </p:nvCxnSpPr>
                  <p:spPr>
                    <a:xfrm rot="5400000">
                      <a:off x="954623" y="1694982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직선 연결선 193"/>
                    <p:cNvCxnSpPr/>
                    <p:nvPr/>
                  </p:nvCxnSpPr>
                  <p:spPr>
                    <a:xfrm rot="5400000">
                      <a:off x="699121" y="1694981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5" name="직선 연결선 194"/>
                    <p:cNvCxnSpPr/>
                    <p:nvPr/>
                  </p:nvCxnSpPr>
                  <p:spPr>
                    <a:xfrm rot="5400000">
                      <a:off x="206964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6" name="직선 연결선 195"/>
                    <p:cNvCxnSpPr/>
                    <p:nvPr/>
                  </p:nvCxnSpPr>
                  <p:spPr>
                    <a:xfrm rot="5400000">
                      <a:off x="-55146" y="1688864"/>
                      <a:ext cx="1456891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7" name="직선 연결선 196"/>
                    <p:cNvCxnSpPr/>
                    <p:nvPr/>
                  </p:nvCxnSpPr>
                  <p:spPr>
                    <a:xfrm rot="5400000">
                      <a:off x="443620" y="1694982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8" name="직선 연결선 197"/>
                    <p:cNvCxnSpPr/>
                    <p:nvPr/>
                  </p:nvCxnSpPr>
                  <p:spPr>
                    <a:xfrm>
                      <a:off x="457200" y="167974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307" name="직사각형 306"/>
              <p:cNvSpPr/>
              <p:nvPr/>
            </p:nvSpPr>
            <p:spPr>
              <a:xfrm>
                <a:off x="611560" y="2756217"/>
                <a:ext cx="7776864" cy="90452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</p:grpSp>
        <p:cxnSp>
          <p:nvCxnSpPr>
            <p:cNvPr id="311" name="직선 화살표 연결선 310"/>
            <p:cNvCxnSpPr/>
            <p:nvPr/>
          </p:nvCxnSpPr>
          <p:spPr>
            <a:xfrm>
              <a:off x="2445496" y="2929420"/>
              <a:ext cx="28330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직선 화살표 연결선 311"/>
            <p:cNvCxnSpPr/>
            <p:nvPr/>
          </p:nvCxnSpPr>
          <p:spPr>
            <a:xfrm>
              <a:off x="3508432" y="2929420"/>
              <a:ext cx="28330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화살표 연결선 312"/>
            <p:cNvCxnSpPr/>
            <p:nvPr/>
          </p:nvCxnSpPr>
          <p:spPr>
            <a:xfrm>
              <a:off x="4572000" y="2929420"/>
              <a:ext cx="28330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직선 화살표 연결선 313"/>
            <p:cNvCxnSpPr/>
            <p:nvPr/>
          </p:nvCxnSpPr>
          <p:spPr>
            <a:xfrm>
              <a:off x="1394145" y="2938461"/>
              <a:ext cx="28330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직선 화살표 연결선 314"/>
            <p:cNvCxnSpPr/>
            <p:nvPr/>
          </p:nvCxnSpPr>
          <p:spPr>
            <a:xfrm>
              <a:off x="6672562" y="2940710"/>
              <a:ext cx="28330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직선 화살표 연결선 315"/>
            <p:cNvCxnSpPr/>
            <p:nvPr/>
          </p:nvCxnSpPr>
          <p:spPr>
            <a:xfrm>
              <a:off x="7697783" y="2940710"/>
              <a:ext cx="28330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화살표 연결선 316"/>
            <p:cNvCxnSpPr/>
            <p:nvPr/>
          </p:nvCxnSpPr>
          <p:spPr>
            <a:xfrm>
              <a:off x="5652264" y="2940710"/>
              <a:ext cx="28330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ko-KR" dirty="0"/>
              <a:t>Barcode</a:t>
            </a:r>
            <a:endParaRPr lang="ko-KR" altLang="en-US" dirty="0"/>
          </a:p>
        </p:txBody>
      </p:sp>
      <p:grpSp>
        <p:nvGrpSpPr>
          <p:cNvPr id="30" name="그룹 342"/>
          <p:cNvGrpSpPr/>
          <p:nvPr/>
        </p:nvGrpSpPr>
        <p:grpSpPr>
          <a:xfrm>
            <a:off x="776934" y="3934016"/>
            <a:ext cx="2196000" cy="773349"/>
            <a:chOff x="346429" y="3399769"/>
            <a:chExt cx="878400" cy="773349"/>
          </a:xfrm>
        </p:grpSpPr>
        <p:cxnSp>
          <p:nvCxnSpPr>
            <p:cNvPr id="155" name="Straight Connector 351"/>
            <p:cNvCxnSpPr>
              <a:cxnSpLocks/>
            </p:cNvCxnSpPr>
            <p:nvPr/>
          </p:nvCxnSpPr>
          <p:spPr bwMode="auto">
            <a:xfrm>
              <a:off x="346429" y="3399769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352"/>
            <p:cNvCxnSpPr>
              <a:cxnSpLocks/>
            </p:cNvCxnSpPr>
            <p:nvPr/>
          </p:nvCxnSpPr>
          <p:spPr bwMode="auto">
            <a:xfrm>
              <a:off x="346429" y="3553905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353"/>
            <p:cNvCxnSpPr>
              <a:cxnSpLocks/>
            </p:cNvCxnSpPr>
            <p:nvPr/>
          </p:nvCxnSpPr>
          <p:spPr bwMode="auto">
            <a:xfrm>
              <a:off x="346429" y="3708931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354"/>
            <p:cNvCxnSpPr>
              <a:cxnSpLocks/>
            </p:cNvCxnSpPr>
            <p:nvPr/>
          </p:nvCxnSpPr>
          <p:spPr bwMode="auto">
            <a:xfrm>
              <a:off x="346429" y="3863067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355"/>
            <p:cNvCxnSpPr>
              <a:cxnSpLocks/>
            </p:cNvCxnSpPr>
            <p:nvPr/>
          </p:nvCxnSpPr>
          <p:spPr bwMode="auto">
            <a:xfrm>
              <a:off x="346429" y="4017201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356"/>
            <p:cNvCxnSpPr>
              <a:cxnSpLocks/>
            </p:cNvCxnSpPr>
            <p:nvPr/>
          </p:nvCxnSpPr>
          <p:spPr bwMode="auto">
            <a:xfrm>
              <a:off x="346429" y="4172227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42"/>
          <p:cNvGrpSpPr/>
          <p:nvPr/>
        </p:nvGrpSpPr>
        <p:grpSpPr>
          <a:xfrm>
            <a:off x="2976614" y="4088152"/>
            <a:ext cx="792000" cy="619213"/>
            <a:chOff x="346429" y="3553905"/>
            <a:chExt cx="878400" cy="619213"/>
          </a:xfrm>
        </p:grpSpPr>
        <p:cxnSp>
          <p:nvCxnSpPr>
            <p:cNvPr id="232" name="Straight Connector 352"/>
            <p:cNvCxnSpPr>
              <a:cxnSpLocks/>
            </p:cNvCxnSpPr>
            <p:nvPr/>
          </p:nvCxnSpPr>
          <p:spPr bwMode="auto">
            <a:xfrm>
              <a:off x="346429" y="3553905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353"/>
            <p:cNvCxnSpPr>
              <a:cxnSpLocks/>
            </p:cNvCxnSpPr>
            <p:nvPr/>
          </p:nvCxnSpPr>
          <p:spPr bwMode="auto">
            <a:xfrm>
              <a:off x="346429" y="3708931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354"/>
            <p:cNvCxnSpPr>
              <a:cxnSpLocks/>
            </p:cNvCxnSpPr>
            <p:nvPr/>
          </p:nvCxnSpPr>
          <p:spPr bwMode="auto">
            <a:xfrm>
              <a:off x="346429" y="3863067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355"/>
            <p:cNvCxnSpPr>
              <a:cxnSpLocks/>
            </p:cNvCxnSpPr>
            <p:nvPr/>
          </p:nvCxnSpPr>
          <p:spPr bwMode="auto">
            <a:xfrm>
              <a:off x="346429" y="4017201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356"/>
            <p:cNvCxnSpPr>
              <a:cxnSpLocks/>
            </p:cNvCxnSpPr>
            <p:nvPr/>
          </p:nvCxnSpPr>
          <p:spPr bwMode="auto">
            <a:xfrm>
              <a:off x="346429" y="4172227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3" name="그룹 342"/>
          <p:cNvGrpSpPr/>
          <p:nvPr/>
        </p:nvGrpSpPr>
        <p:grpSpPr>
          <a:xfrm>
            <a:off x="3779912" y="4397314"/>
            <a:ext cx="612000" cy="310051"/>
            <a:chOff x="346429" y="3863067"/>
            <a:chExt cx="878400" cy="310051"/>
          </a:xfrm>
        </p:grpSpPr>
        <p:cxnSp>
          <p:nvCxnSpPr>
            <p:cNvPr id="277" name="Straight Connector 354"/>
            <p:cNvCxnSpPr>
              <a:cxnSpLocks/>
            </p:cNvCxnSpPr>
            <p:nvPr/>
          </p:nvCxnSpPr>
          <p:spPr bwMode="auto">
            <a:xfrm>
              <a:off x="346429" y="3863067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355"/>
            <p:cNvCxnSpPr>
              <a:cxnSpLocks/>
            </p:cNvCxnSpPr>
            <p:nvPr/>
          </p:nvCxnSpPr>
          <p:spPr bwMode="auto">
            <a:xfrm>
              <a:off x="346429" y="4017201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356"/>
            <p:cNvCxnSpPr>
              <a:cxnSpLocks/>
            </p:cNvCxnSpPr>
            <p:nvPr/>
          </p:nvCxnSpPr>
          <p:spPr bwMode="auto">
            <a:xfrm>
              <a:off x="346429" y="4172227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그룹 342"/>
          <p:cNvGrpSpPr/>
          <p:nvPr/>
        </p:nvGrpSpPr>
        <p:grpSpPr>
          <a:xfrm>
            <a:off x="4412218" y="4551448"/>
            <a:ext cx="432000" cy="155917"/>
            <a:chOff x="346429" y="4017201"/>
            <a:chExt cx="878400" cy="155917"/>
          </a:xfrm>
        </p:grpSpPr>
        <p:cxnSp>
          <p:nvCxnSpPr>
            <p:cNvPr id="308" name="Straight Connector 355"/>
            <p:cNvCxnSpPr>
              <a:cxnSpLocks/>
            </p:cNvCxnSpPr>
            <p:nvPr/>
          </p:nvCxnSpPr>
          <p:spPr bwMode="auto">
            <a:xfrm>
              <a:off x="346429" y="4017201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56"/>
            <p:cNvCxnSpPr>
              <a:cxnSpLocks/>
            </p:cNvCxnSpPr>
            <p:nvPr/>
          </p:nvCxnSpPr>
          <p:spPr bwMode="auto">
            <a:xfrm>
              <a:off x="346429" y="4172227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9" name="Straight Connector 356"/>
          <p:cNvCxnSpPr>
            <a:cxnSpLocks/>
          </p:cNvCxnSpPr>
          <p:nvPr/>
        </p:nvCxnSpPr>
        <p:spPr bwMode="auto">
          <a:xfrm>
            <a:off x="4819556" y="4706474"/>
            <a:ext cx="3744000" cy="891"/>
          </a:xfrm>
          <a:prstGeom prst="line">
            <a:avLst/>
          </a:prstGeom>
          <a:ln w="38100" cap="rnd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8" name="그룹 360"/>
          <p:cNvGrpSpPr/>
          <p:nvPr/>
        </p:nvGrpSpPr>
        <p:grpSpPr>
          <a:xfrm>
            <a:off x="508726" y="3301710"/>
            <a:ext cx="8276447" cy="1962014"/>
            <a:chOff x="508726" y="3068960"/>
            <a:chExt cx="8276447" cy="1962014"/>
          </a:xfrm>
        </p:grpSpPr>
        <p:grpSp>
          <p:nvGrpSpPr>
            <p:cNvPr id="339" name="그룹 339"/>
            <p:cNvGrpSpPr/>
            <p:nvPr/>
          </p:nvGrpSpPr>
          <p:grpSpPr>
            <a:xfrm>
              <a:off x="508726" y="3068960"/>
              <a:ext cx="8276447" cy="1962014"/>
              <a:chOff x="508726" y="3068960"/>
              <a:chExt cx="8276447" cy="1962014"/>
            </a:xfrm>
          </p:grpSpPr>
          <p:sp>
            <p:nvSpPr>
              <p:cNvPr id="183" name="직사각형 182"/>
              <p:cNvSpPr/>
              <p:nvPr/>
            </p:nvSpPr>
            <p:spPr>
              <a:xfrm>
                <a:off x="8469061" y="4569309"/>
                <a:ext cx="3161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 b="1" dirty="0">
                    <a:latin typeface="Times New Roman" charset="0"/>
                    <a:ea typeface="Times New Roman" charset="0"/>
                    <a:cs typeface="Times New Roman" charset="0"/>
                  </a:rPr>
                  <a:t>ε</a:t>
                </a:r>
                <a:endParaRPr lang="ko-KR" altLang="en-US" sz="2400" dirty="0"/>
              </a:p>
            </p:txBody>
          </p:sp>
          <p:grpSp>
            <p:nvGrpSpPr>
              <p:cNvPr id="340" name="그룹 337"/>
              <p:cNvGrpSpPr/>
              <p:nvPr/>
            </p:nvGrpSpPr>
            <p:grpSpPr>
              <a:xfrm>
                <a:off x="508726" y="3068960"/>
                <a:ext cx="8245273" cy="1894651"/>
                <a:chOff x="508726" y="3284984"/>
                <a:chExt cx="8245273" cy="1894651"/>
              </a:xfrm>
            </p:grpSpPr>
            <p:sp>
              <p:nvSpPr>
                <p:cNvPr id="153" name="TextBox 152"/>
                <p:cNvSpPr txBox="1"/>
                <p:nvPr/>
              </p:nvSpPr>
              <p:spPr>
                <a:xfrm>
                  <a:off x="551757" y="3284984"/>
                  <a:ext cx="30273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# Connected Components</a:t>
                  </a:r>
                </a:p>
              </p:txBody>
            </p:sp>
            <p:cxnSp>
              <p:nvCxnSpPr>
                <p:cNvPr id="168" name="Straight Connector 357"/>
                <p:cNvCxnSpPr>
                  <a:cxnSpLocks/>
                </p:cNvCxnSpPr>
                <p:nvPr/>
              </p:nvCxnSpPr>
              <p:spPr bwMode="auto">
                <a:xfrm>
                  <a:off x="770451" y="4830742"/>
                  <a:ext cx="7983548" cy="891"/>
                </a:xfrm>
                <a:prstGeom prst="line">
                  <a:avLst/>
                </a:prstGeom>
                <a:ln w="28575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358"/>
                <p:cNvCxnSpPr>
                  <a:cxnSpLocks/>
                </p:cNvCxnSpPr>
                <p:nvPr/>
              </p:nvCxnSpPr>
              <p:spPr bwMode="auto">
                <a:xfrm rot="16200000" flipV="1">
                  <a:off x="161725" y="4236741"/>
                  <a:ext cx="1188000" cy="0"/>
                </a:xfrm>
                <a:prstGeom prst="line">
                  <a:avLst/>
                </a:prstGeom>
                <a:ln w="28575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362"/>
                <p:cNvCxnSpPr>
                  <a:cxnSpLocks/>
                </p:cNvCxnSpPr>
                <p:nvPr/>
              </p:nvCxnSpPr>
              <p:spPr bwMode="auto">
                <a:xfrm rot="16200000">
                  <a:off x="7424158" y="4831633"/>
                  <a:ext cx="119388" cy="0"/>
                </a:xfrm>
                <a:prstGeom prst="line">
                  <a:avLst/>
                </a:prstGeom>
                <a:ln w="38100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TextBox 658"/>
                <p:cNvSpPr txBox="1">
                  <a:spLocks noChangeArrowheads="1"/>
                </p:cNvSpPr>
                <p:nvPr/>
              </p:nvSpPr>
              <p:spPr bwMode="auto">
                <a:xfrm>
                  <a:off x="511520" y="4252622"/>
                  <a:ext cx="294366" cy="2492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1200" b="1" dirty="0"/>
                    <a:t>3</a:t>
                  </a:r>
                </a:p>
              </p:txBody>
            </p:sp>
            <p:sp>
              <p:nvSpPr>
                <p:cNvPr id="172" name="TextBox 658"/>
                <p:cNvSpPr txBox="1">
                  <a:spLocks noChangeArrowheads="1"/>
                </p:cNvSpPr>
                <p:nvPr/>
              </p:nvSpPr>
              <p:spPr bwMode="auto">
                <a:xfrm flipH="1">
                  <a:off x="508726" y="4412786"/>
                  <a:ext cx="276805" cy="2492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1200" b="1" dirty="0"/>
                    <a:t>2</a:t>
                  </a:r>
                </a:p>
              </p:txBody>
            </p:sp>
            <p:sp>
              <p:nvSpPr>
                <p:cNvPr id="173" name="TextBox 658"/>
                <p:cNvSpPr txBox="1">
                  <a:spLocks noChangeArrowheads="1"/>
                </p:cNvSpPr>
                <p:nvPr/>
              </p:nvSpPr>
              <p:spPr bwMode="auto">
                <a:xfrm>
                  <a:off x="511520" y="4571537"/>
                  <a:ext cx="294366" cy="2507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1200" b="1" dirty="0"/>
                    <a:t>1</a:t>
                  </a:r>
                </a:p>
              </p:txBody>
            </p:sp>
            <p:sp>
              <p:nvSpPr>
                <p:cNvPr id="174" name="TextBox 658"/>
                <p:cNvSpPr txBox="1">
                  <a:spLocks noChangeArrowheads="1"/>
                </p:cNvSpPr>
                <p:nvPr/>
              </p:nvSpPr>
              <p:spPr bwMode="auto">
                <a:xfrm>
                  <a:off x="511520" y="3773544"/>
                  <a:ext cx="294366" cy="2492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1200" b="1" dirty="0"/>
                    <a:t>6</a:t>
                  </a:r>
                </a:p>
              </p:txBody>
            </p:sp>
            <p:sp>
              <p:nvSpPr>
                <p:cNvPr id="175" name="TextBox 658"/>
                <p:cNvSpPr txBox="1">
                  <a:spLocks noChangeArrowheads="1"/>
                </p:cNvSpPr>
                <p:nvPr/>
              </p:nvSpPr>
              <p:spPr bwMode="auto">
                <a:xfrm flipH="1">
                  <a:off x="508726" y="3933708"/>
                  <a:ext cx="276805" cy="2492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1200" b="1" dirty="0"/>
                    <a:t>5</a:t>
                  </a:r>
                </a:p>
              </p:txBody>
            </p:sp>
            <p:sp>
              <p:nvSpPr>
                <p:cNvPr id="176" name="TextBox 658"/>
                <p:cNvSpPr txBox="1">
                  <a:spLocks noChangeArrowheads="1"/>
                </p:cNvSpPr>
                <p:nvPr/>
              </p:nvSpPr>
              <p:spPr bwMode="auto">
                <a:xfrm>
                  <a:off x="511520" y="4092460"/>
                  <a:ext cx="294366" cy="2507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1200" b="1" dirty="0"/>
                    <a:t>4</a:t>
                  </a: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644892" y="4775442"/>
                  <a:ext cx="66358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000000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0</a:t>
                  </a:r>
                  <a:endParaRPr lang="ko-KR" altLang="en-US" sz="1600" dirty="0"/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7272610" y="4831633"/>
                  <a:ext cx="44114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rgbClr val="000000"/>
                      </a:solidFill>
                      <a:latin typeface="Times New Roman" charset="0"/>
                      <a:cs typeface="Times New Roman" charset="0"/>
                    </a:rPr>
                    <a:t>2.0</a:t>
                  </a:r>
                  <a:endParaRPr lang="ko-KR" altLang="en-US" sz="1600" dirty="0"/>
                </a:p>
              </p:txBody>
            </p:sp>
            <p:cxnSp>
              <p:nvCxnSpPr>
                <p:cNvPr id="184" name="Straight Connector 362"/>
                <p:cNvCxnSpPr>
                  <a:cxnSpLocks/>
                </p:cNvCxnSpPr>
                <p:nvPr/>
              </p:nvCxnSpPr>
              <p:spPr bwMode="auto">
                <a:xfrm rot="16200000">
                  <a:off x="6267248" y="4841081"/>
                  <a:ext cx="119388" cy="0"/>
                </a:xfrm>
                <a:prstGeom prst="line">
                  <a:avLst/>
                </a:prstGeom>
                <a:ln w="38100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직사각형 184"/>
                <p:cNvSpPr/>
                <p:nvPr/>
              </p:nvSpPr>
              <p:spPr>
                <a:xfrm>
                  <a:off x="6064405" y="4841081"/>
                  <a:ext cx="54374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rgbClr val="000000"/>
                      </a:solidFill>
                      <a:latin typeface="Times New Roman" charset="0"/>
                      <a:cs typeface="Times New Roman" charset="0"/>
                    </a:rPr>
                    <a:t>1.75</a:t>
                  </a:r>
                  <a:endParaRPr lang="ko-KR" altLang="en-US" sz="1600" dirty="0"/>
                </a:p>
              </p:txBody>
            </p:sp>
            <p:cxnSp>
              <p:nvCxnSpPr>
                <p:cNvPr id="186" name="Straight Connector 362"/>
                <p:cNvCxnSpPr>
                  <a:cxnSpLocks/>
                </p:cNvCxnSpPr>
                <p:nvPr/>
              </p:nvCxnSpPr>
              <p:spPr bwMode="auto">
                <a:xfrm rot="16200000">
                  <a:off x="5155596" y="4849942"/>
                  <a:ext cx="119388" cy="0"/>
                </a:xfrm>
                <a:prstGeom prst="line">
                  <a:avLst/>
                </a:prstGeom>
                <a:ln w="38100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직사각형 186"/>
                <p:cNvSpPr/>
                <p:nvPr/>
              </p:nvSpPr>
              <p:spPr>
                <a:xfrm>
                  <a:off x="5004048" y="4841081"/>
                  <a:ext cx="44114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rgbClr val="000000"/>
                      </a:solidFill>
                      <a:latin typeface="Times New Roman" charset="0"/>
                      <a:cs typeface="Times New Roman" charset="0"/>
                    </a:rPr>
                    <a:t>1.5</a:t>
                  </a:r>
                  <a:endParaRPr lang="ko-KR" altLang="en-US" sz="1600" dirty="0"/>
                </a:p>
              </p:txBody>
            </p:sp>
            <p:cxnSp>
              <p:nvCxnSpPr>
                <p:cNvPr id="188" name="Straight Connector 362"/>
                <p:cNvCxnSpPr>
                  <a:cxnSpLocks/>
                </p:cNvCxnSpPr>
                <p:nvPr/>
              </p:nvCxnSpPr>
              <p:spPr bwMode="auto">
                <a:xfrm rot="16200000">
                  <a:off x="4043944" y="4841081"/>
                  <a:ext cx="119388" cy="0"/>
                </a:xfrm>
                <a:prstGeom prst="line">
                  <a:avLst/>
                </a:prstGeom>
                <a:ln w="38100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직사각형 201"/>
                <p:cNvSpPr/>
                <p:nvPr/>
              </p:nvSpPr>
              <p:spPr>
                <a:xfrm>
                  <a:off x="3841100" y="4841081"/>
                  <a:ext cx="54374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rgbClr val="000000"/>
                      </a:solidFill>
                      <a:latin typeface="Times New Roman" charset="0"/>
                      <a:cs typeface="Times New Roman" charset="0"/>
                    </a:rPr>
                    <a:t>1.25</a:t>
                  </a:r>
                  <a:endParaRPr lang="ko-KR" altLang="en-US" sz="1600" dirty="0"/>
                </a:p>
              </p:txBody>
            </p:sp>
            <p:cxnSp>
              <p:nvCxnSpPr>
                <p:cNvPr id="203" name="Straight Connector 362"/>
                <p:cNvCxnSpPr>
                  <a:cxnSpLocks/>
                </p:cNvCxnSpPr>
                <p:nvPr/>
              </p:nvCxnSpPr>
              <p:spPr bwMode="auto">
                <a:xfrm rot="16200000">
                  <a:off x="2907582" y="4841081"/>
                  <a:ext cx="119388" cy="0"/>
                </a:xfrm>
                <a:prstGeom prst="line">
                  <a:avLst/>
                </a:prstGeom>
                <a:ln w="38100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7" name="직사각형 216"/>
                <p:cNvSpPr/>
                <p:nvPr/>
              </p:nvSpPr>
              <p:spPr>
                <a:xfrm>
                  <a:off x="2756034" y="4841081"/>
                  <a:ext cx="44114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rgbClr val="000000"/>
                      </a:solidFill>
                      <a:latin typeface="Times New Roman" charset="0"/>
                      <a:cs typeface="Times New Roman" charset="0"/>
                    </a:rPr>
                    <a:t>1.0</a:t>
                  </a:r>
                  <a:endParaRPr lang="ko-KR" altLang="en-US" sz="1600" dirty="0"/>
                </a:p>
              </p:txBody>
            </p:sp>
          </p:grpSp>
        </p:grpSp>
        <p:grpSp>
          <p:nvGrpSpPr>
            <p:cNvPr id="341" name="그룹 359"/>
            <p:cNvGrpSpPr/>
            <p:nvPr/>
          </p:nvGrpSpPr>
          <p:grpSpPr>
            <a:xfrm>
              <a:off x="1657697" y="3356992"/>
              <a:ext cx="5002535" cy="338554"/>
              <a:chOff x="1657697" y="3356992"/>
              <a:chExt cx="5002535" cy="338554"/>
            </a:xfrm>
          </p:grpSpPr>
          <p:grpSp>
            <p:nvGrpSpPr>
              <p:cNvPr id="342" name="그룹 340"/>
              <p:cNvGrpSpPr/>
              <p:nvPr/>
            </p:nvGrpSpPr>
            <p:grpSpPr>
              <a:xfrm>
                <a:off x="3121246" y="3356992"/>
                <a:ext cx="3538986" cy="338554"/>
                <a:chOff x="403624" y="5373216"/>
                <a:chExt cx="3929947" cy="338554"/>
              </a:xfrm>
            </p:grpSpPr>
            <p:sp>
              <p:nvSpPr>
                <p:cNvPr id="345" name="직사각형 344"/>
                <p:cNvSpPr/>
                <p:nvPr/>
              </p:nvSpPr>
              <p:spPr>
                <a:xfrm>
                  <a:off x="3650372" y="5373216"/>
                  <a:ext cx="683199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l-GR" altLang="ko-KR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β</a:t>
                  </a:r>
                  <a:r>
                    <a:rPr lang="el-GR" altLang="ko-KR" sz="1600" b="1" baseline="-25000" dirty="0">
                      <a:solidFill>
                        <a:schemeClr val="accent2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0</a:t>
                  </a:r>
                  <a:r>
                    <a:rPr lang="en-US" altLang="ko-KR" sz="1600" b="1" i="1" dirty="0">
                      <a:solidFill>
                        <a:schemeClr val="accent2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 </a:t>
                  </a:r>
                  <a:r>
                    <a:rPr lang="en-US" altLang="ko-KR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= 1</a:t>
                  </a:r>
                  <a:endParaRPr lang="ko-KR" altLang="en-US" sz="1600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6" name="직사각형 345"/>
                <p:cNvSpPr/>
                <p:nvPr/>
              </p:nvSpPr>
              <p:spPr>
                <a:xfrm>
                  <a:off x="1854721" y="5373216"/>
                  <a:ext cx="683199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l-GR" altLang="ko-KR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β</a:t>
                  </a:r>
                  <a:r>
                    <a:rPr lang="el-GR" altLang="ko-KR" sz="1600" b="1" baseline="-25000" dirty="0">
                      <a:solidFill>
                        <a:schemeClr val="accent2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0</a:t>
                  </a:r>
                  <a:r>
                    <a:rPr lang="en-US" altLang="ko-KR" sz="1600" b="1" i="1" dirty="0">
                      <a:solidFill>
                        <a:schemeClr val="accent2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 </a:t>
                  </a:r>
                  <a:r>
                    <a:rPr lang="en-US" altLang="ko-KR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= 2</a:t>
                  </a:r>
                  <a:endParaRPr lang="ko-KR" altLang="en-US" sz="1600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7" name="직사각형 346"/>
                <p:cNvSpPr/>
                <p:nvPr/>
              </p:nvSpPr>
              <p:spPr>
                <a:xfrm>
                  <a:off x="1135055" y="5373216"/>
                  <a:ext cx="683199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l-GR" altLang="ko-KR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β</a:t>
                  </a:r>
                  <a:r>
                    <a:rPr lang="el-GR" altLang="ko-KR" sz="1600" b="1" baseline="-25000" dirty="0">
                      <a:solidFill>
                        <a:schemeClr val="accent2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0</a:t>
                  </a:r>
                  <a:r>
                    <a:rPr lang="en-US" altLang="ko-KR" sz="1600" b="1" i="1" dirty="0">
                      <a:solidFill>
                        <a:schemeClr val="accent2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 </a:t>
                  </a:r>
                  <a:r>
                    <a:rPr lang="en-US" altLang="ko-KR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= 3</a:t>
                  </a:r>
                  <a:endParaRPr lang="ko-KR" altLang="en-US" sz="1600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8" name="직사각형 347"/>
                <p:cNvSpPr/>
                <p:nvPr/>
              </p:nvSpPr>
              <p:spPr>
                <a:xfrm>
                  <a:off x="403624" y="5373216"/>
                  <a:ext cx="683199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l-GR" altLang="ko-KR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β</a:t>
                  </a:r>
                  <a:r>
                    <a:rPr lang="el-GR" altLang="ko-KR" sz="1600" b="1" baseline="-25000" dirty="0">
                      <a:solidFill>
                        <a:schemeClr val="accent2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0</a:t>
                  </a:r>
                  <a:r>
                    <a:rPr lang="en-US" altLang="ko-KR" sz="1600" b="1" i="1" dirty="0">
                      <a:solidFill>
                        <a:schemeClr val="accent2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 </a:t>
                  </a:r>
                  <a:r>
                    <a:rPr lang="en-US" altLang="ko-KR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= </a:t>
                  </a:r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5</a:t>
                  </a:r>
                  <a:endParaRPr lang="ko-KR" altLang="en-US" sz="1600" b="1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359" name="직사각형 358"/>
              <p:cNvSpPr/>
              <p:nvPr/>
            </p:nvSpPr>
            <p:spPr>
              <a:xfrm>
                <a:off x="1657697" y="3356992"/>
                <a:ext cx="68320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l-GR" altLang="ko-KR" sz="1600" b="1" dirty="0">
                    <a:solidFill>
                      <a:schemeClr val="accent2">
                        <a:lumMod val="50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β</a:t>
                </a:r>
                <a:r>
                  <a:rPr lang="el-GR" altLang="ko-KR" sz="1600" b="1" baseline="-25000" dirty="0">
                    <a:solidFill>
                      <a:schemeClr val="accent2">
                        <a:lumMod val="50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0</a:t>
                </a:r>
                <a:r>
                  <a:rPr lang="en-US" altLang="ko-KR" sz="1600" b="1" i="1" dirty="0">
                    <a:solidFill>
                      <a:schemeClr val="accent2">
                        <a:lumMod val="50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ko-KR" sz="1600" b="1" dirty="0">
                    <a:solidFill>
                      <a:schemeClr val="accent2">
                        <a:lumMod val="50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= 6</a:t>
                </a:r>
                <a:endParaRPr lang="ko-KR" altLang="en-US" sz="16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32" name="Freeform 31">
            <a:extLst>
              <a:ext uri="{FF2B5EF4-FFF2-40B4-BE49-F238E27FC236}">
                <a16:creationId xmlns:a16="http://schemas.microsoft.com/office/drawing/2014/main" id="{9A48AFDB-E483-4D4D-86B1-569518620A95}"/>
              </a:ext>
            </a:extLst>
          </p:cNvPr>
          <p:cNvSpPr/>
          <p:nvPr/>
        </p:nvSpPr>
        <p:spPr>
          <a:xfrm>
            <a:off x="731520" y="3773978"/>
            <a:ext cx="7847215" cy="897775"/>
          </a:xfrm>
          <a:custGeom>
            <a:avLst/>
            <a:gdLst>
              <a:gd name="connsiteX0" fmla="*/ 0 w 7847215"/>
              <a:gd name="connsiteY0" fmla="*/ 0 h 897775"/>
              <a:gd name="connsiteX1" fmla="*/ 2227811 w 7847215"/>
              <a:gd name="connsiteY1" fmla="*/ 149629 h 897775"/>
              <a:gd name="connsiteX2" fmla="*/ 3042458 w 7847215"/>
              <a:gd name="connsiteY2" fmla="*/ 299258 h 897775"/>
              <a:gd name="connsiteX3" fmla="*/ 3042458 w 7847215"/>
              <a:gd name="connsiteY3" fmla="*/ 482138 h 897775"/>
              <a:gd name="connsiteX4" fmla="*/ 3657600 w 7847215"/>
              <a:gd name="connsiteY4" fmla="*/ 615142 h 897775"/>
              <a:gd name="connsiteX5" fmla="*/ 4089862 w 7847215"/>
              <a:gd name="connsiteY5" fmla="*/ 798022 h 897775"/>
              <a:gd name="connsiteX6" fmla="*/ 7847215 w 7847215"/>
              <a:gd name="connsiteY6" fmla="*/ 897775 h 897775"/>
              <a:gd name="connsiteX7" fmla="*/ 7847215 w 7847215"/>
              <a:gd name="connsiteY7" fmla="*/ 897775 h 89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7215" h="897775">
                <a:moveTo>
                  <a:pt x="0" y="0"/>
                </a:moveTo>
                <a:lnTo>
                  <a:pt x="2227811" y="149629"/>
                </a:lnTo>
                <a:lnTo>
                  <a:pt x="3042458" y="299258"/>
                </a:lnTo>
                <a:lnTo>
                  <a:pt x="3042458" y="482138"/>
                </a:lnTo>
                <a:lnTo>
                  <a:pt x="3657600" y="615142"/>
                </a:lnTo>
                <a:lnTo>
                  <a:pt x="4089862" y="798022"/>
                </a:lnTo>
                <a:lnTo>
                  <a:pt x="7847215" y="897775"/>
                </a:lnTo>
                <a:lnTo>
                  <a:pt x="7847215" y="897775"/>
                </a:ln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E6F761-93D9-7747-9D88-56BA2CA762C5}"/>
              </a:ext>
            </a:extLst>
          </p:cNvPr>
          <p:cNvSpPr txBox="1"/>
          <p:nvPr/>
        </p:nvSpPr>
        <p:spPr>
          <a:xfrm>
            <a:off x="7119762" y="3943925"/>
            <a:ext cx="1306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400" b="1" dirty="0">
                <a:solidFill>
                  <a:schemeClr val="tx2"/>
                </a:solidFill>
              </a:rPr>
              <a:t>β0</a:t>
            </a:r>
            <a:r>
              <a:rPr lang="en-US" altLang="ko-KR" sz="2400" b="1" dirty="0">
                <a:solidFill>
                  <a:schemeClr val="tx2"/>
                </a:solidFill>
              </a:rPr>
              <a:t>-curve</a:t>
            </a:r>
            <a:endParaRPr 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36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53"/>
          <p:cNvGrpSpPr/>
          <p:nvPr/>
        </p:nvGrpSpPr>
        <p:grpSpPr>
          <a:xfrm>
            <a:off x="251520" y="478006"/>
            <a:ext cx="8666589" cy="2446938"/>
            <a:chOff x="251520" y="1342102"/>
            <a:chExt cx="8666589" cy="2446938"/>
          </a:xfrm>
        </p:grpSpPr>
        <p:grpSp>
          <p:nvGrpSpPr>
            <p:cNvPr id="4" name="그룹 307"/>
            <p:cNvGrpSpPr>
              <a:grpSpLocks noChangeAspect="1"/>
            </p:cNvGrpSpPr>
            <p:nvPr/>
          </p:nvGrpSpPr>
          <p:grpSpPr>
            <a:xfrm>
              <a:off x="251520" y="1342102"/>
              <a:ext cx="8666589" cy="2446938"/>
              <a:chOff x="611560" y="2755456"/>
              <a:chExt cx="7776864" cy="2195741"/>
            </a:xfrm>
          </p:grpSpPr>
          <p:grpSp>
            <p:nvGrpSpPr>
              <p:cNvPr id="5" name="그룹 173"/>
              <p:cNvGrpSpPr/>
              <p:nvPr/>
            </p:nvGrpSpPr>
            <p:grpSpPr>
              <a:xfrm>
                <a:off x="694641" y="2755456"/>
                <a:ext cx="7674113" cy="2195741"/>
                <a:chOff x="694641" y="1546403"/>
                <a:chExt cx="7674113" cy="2195741"/>
              </a:xfrm>
            </p:grpSpPr>
            <p:grpSp>
              <p:nvGrpSpPr>
                <p:cNvPr id="6" name="그룹 165"/>
                <p:cNvGrpSpPr/>
                <p:nvPr/>
              </p:nvGrpSpPr>
              <p:grpSpPr>
                <a:xfrm>
                  <a:off x="7478705" y="1564875"/>
                  <a:ext cx="890049" cy="2177269"/>
                  <a:chOff x="7478705" y="1564875"/>
                  <a:chExt cx="890049" cy="2177269"/>
                </a:xfrm>
              </p:grpSpPr>
              <p:grpSp>
                <p:nvGrpSpPr>
                  <p:cNvPr id="7" name="그룹 131"/>
                  <p:cNvGrpSpPr/>
                  <p:nvPr/>
                </p:nvGrpSpPr>
                <p:grpSpPr>
                  <a:xfrm>
                    <a:off x="7478705" y="1564875"/>
                    <a:ext cx="890049" cy="2177269"/>
                    <a:chOff x="7954374" y="1623171"/>
                    <a:chExt cx="890049" cy="2177269"/>
                  </a:xfrm>
                </p:grpSpPr>
                <p:pic>
                  <p:nvPicPr>
                    <p:cNvPr id="304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969001" y="1623171"/>
                      <a:ext cx="875422" cy="176957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305" name="직사각형 304"/>
                    <p:cNvSpPr/>
                    <p:nvPr/>
                  </p:nvSpPr>
                  <p:spPr>
                    <a:xfrm>
                      <a:off x="8038928" y="3441404"/>
                      <a:ext cx="739644" cy="35903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ε</a:t>
                      </a:r>
                      <a:r>
                        <a:rPr lang="en-US" altLang="ko-KR" sz="20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=3.0</a:t>
                      </a:r>
                      <a:endParaRPr lang="ko-KR" altLang="en-US" sz="2000" b="1" dirty="0"/>
                    </a:p>
                  </p:txBody>
                </p:sp>
                <p:sp>
                  <p:nvSpPr>
                    <p:cNvPr id="306" name="직사각형 305"/>
                    <p:cNvSpPr/>
                    <p:nvPr/>
                  </p:nvSpPr>
                  <p:spPr>
                    <a:xfrm rot="16200000">
                      <a:off x="7648374" y="1991145"/>
                      <a:ext cx="684000" cy="72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3200"/>
                    </a:p>
                  </p:txBody>
                </p:sp>
              </p:grpSp>
              <p:grpSp>
                <p:nvGrpSpPr>
                  <p:cNvPr id="8" name="그룹 161"/>
                  <p:cNvGrpSpPr/>
                  <p:nvPr/>
                </p:nvGrpSpPr>
                <p:grpSpPr>
                  <a:xfrm>
                    <a:off x="7587026" y="1586488"/>
                    <a:ext cx="720000" cy="720000"/>
                    <a:chOff x="457200" y="961252"/>
                    <a:chExt cx="1469126" cy="1469128"/>
                  </a:xfrm>
                </p:grpSpPr>
                <p:cxnSp>
                  <p:nvCxnSpPr>
                    <p:cNvPr id="294" name="직선 연결선 293"/>
                    <p:cNvCxnSpPr/>
                    <p:nvPr/>
                  </p:nvCxnSpPr>
                  <p:spPr>
                    <a:xfrm>
                      <a:off x="457200" y="1181020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" name="직선 연결선 294"/>
                    <p:cNvCxnSpPr/>
                    <p:nvPr/>
                  </p:nvCxnSpPr>
                  <p:spPr>
                    <a:xfrm>
                      <a:off x="457200" y="1430384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6" name="직선 연결선 295"/>
                    <p:cNvCxnSpPr/>
                    <p:nvPr/>
                  </p:nvCxnSpPr>
                  <p:spPr>
                    <a:xfrm>
                      <a:off x="457200" y="1929112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7" name="직선 연결선 296"/>
                    <p:cNvCxnSpPr/>
                    <p:nvPr/>
                  </p:nvCxnSpPr>
                  <p:spPr>
                    <a:xfrm>
                      <a:off x="457200" y="2178477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8" name="직선 연결선 297"/>
                    <p:cNvCxnSpPr/>
                    <p:nvPr/>
                  </p:nvCxnSpPr>
                  <p:spPr>
                    <a:xfrm rot="5400000">
                      <a:off x="954623" y="1694982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9" name="직선 연결선 298"/>
                    <p:cNvCxnSpPr/>
                    <p:nvPr/>
                  </p:nvCxnSpPr>
                  <p:spPr>
                    <a:xfrm rot="5400000">
                      <a:off x="699121" y="1694981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" name="직선 연결선 299"/>
                    <p:cNvCxnSpPr/>
                    <p:nvPr/>
                  </p:nvCxnSpPr>
                  <p:spPr>
                    <a:xfrm rot="5400000">
                      <a:off x="188119" y="1694982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" name="직선 연결선 300"/>
                    <p:cNvCxnSpPr/>
                    <p:nvPr/>
                  </p:nvCxnSpPr>
                  <p:spPr>
                    <a:xfrm rot="5400000">
                      <a:off x="-55146" y="1688864"/>
                      <a:ext cx="1456891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2" name="직선 연결선 301"/>
                    <p:cNvCxnSpPr/>
                    <p:nvPr/>
                  </p:nvCxnSpPr>
                  <p:spPr>
                    <a:xfrm rot="5400000">
                      <a:off x="443620" y="1694982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3" name="직선 연결선 302"/>
                    <p:cNvCxnSpPr/>
                    <p:nvPr/>
                  </p:nvCxnSpPr>
                  <p:spPr>
                    <a:xfrm>
                      <a:off x="457200" y="167974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9" name="그룹 163"/>
                <p:cNvGrpSpPr/>
                <p:nvPr/>
              </p:nvGrpSpPr>
              <p:grpSpPr>
                <a:xfrm>
                  <a:off x="5492271" y="1555639"/>
                  <a:ext cx="867387" cy="2186505"/>
                  <a:chOff x="5492271" y="1555639"/>
                  <a:chExt cx="867387" cy="2186505"/>
                </a:xfrm>
              </p:grpSpPr>
              <p:grpSp>
                <p:nvGrpSpPr>
                  <p:cNvPr id="10" name="그룹 134"/>
                  <p:cNvGrpSpPr/>
                  <p:nvPr/>
                </p:nvGrpSpPr>
                <p:grpSpPr>
                  <a:xfrm>
                    <a:off x="5492271" y="1555639"/>
                    <a:ext cx="867387" cy="2186505"/>
                    <a:chOff x="5100438" y="1613935"/>
                    <a:chExt cx="867387" cy="2186505"/>
                  </a:xfrm>
                </p:grpSpPr>
                <p:pic>
                  <p:nvPicPr>
                    <p:cNvPr id="289" name="Picture 1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137879" y="1613935"/>
                      <a:ext cx="829946" cy="178991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290" name="직사각형 289"/>
                    <p:cNvSpPr/>
                    <p:nvPr/>
                  </p:nvSpPr>
                  <p:spPr>
                    <a:xfrm>
                      <a:off x="5182030" y="3441404"/>
                      <a:ext cx="739645" cy="35903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ε</a:t>
                      </a:r>
                      <a:r>
                        <a:rPr lang="en-US" altLang="ko-KR" sz="20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=2.0</a:t>
                      </a:r>
                      <a:endParaRPr lang="ko-KR" altLang="en-US" sz="2000" b="1" dirty="0"/>
                    </a:p>
                  </p:txBody>
                </p:sp>
                <p:sp>
                  <p:nvSpPr>
                    <p:cNvPr id="291" name="직사각형 290"/>
                    <p:cNvSpPr/>
                    <p:nvPr/>
                  </p:nvSpPr>
                  <p:spPr>
                    <a:xfrm rot="16200000">
                      <a:off x="4794438" y="1972661"/>
                      <a:ext cx="684000" cy="72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3200"/>
                    </a:p>
                  </p:txBody>
                </p:sp>
              </p:grpSp>
              <p:grpSp>
                <p:nvGrpSpPr>
                  <p:cNvPr id="11" name="그룹 202"/>
                  <p:cNvGrpSpPr/>
                  <p:nvPr/>
                </p:nvGrpSpPr>
                <p:grpSpPr>
                  <a:xfrm>
                    <a:off x="5615087" y="1589904"/>
                    <a:ext cx="720000" cy="720000"/>
                    <a:chOff x="457200" y="961252"/>
                    <a:chExt cx="1469126" cy="1469128"/>
                  </a:xfrm>
                </p:grpSpPr>
                <p:cxnSp>
                  <p:nvCxnSpPr>
                    <p:cNvPr id="279" name="직선 연결선 278"/>
                    <p:cNvCxnSpPr/>
                    <p:nvPr/>
                  </p:nvCxnSpPr>
                  <p:spPr>
                    <a:xfrm>
                      <a:off x="457200" y="1181020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0" name="직선 연결선 279"/>
                    <p:cNvCxnSpPr/>
                    <p:nvPr/>
                  </p:nvCxnSpPr>
                  <p:spPr>
                    <a:xfrm>
                      <a:off x="457200" y="1430384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1" name="직선 연결선 280"/>
                    <p:cNvCxnSpPr/>
                    <p:nvPr/>
                  </p:nvCxnSpPr>
                  <p:spPr>
                    <a:xfrm>
                      <a:off x="457200" y="1929112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" name="직선 연결선 281"/>
                    <p:cNvCxnSpPr/>
                    <p:nvPr/>
                  </p:nvCxnSpPr>
                  <p:spPr>
                    <a:xfrm>
                      <a:off x="457200" y="217847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" name="직선 연결선 282"/>
                    <p:cNvCxnSpPr/>
                    <p:nvPr/>
                  </p:nvCxnSpPr>
                  <p:spPr>
                    <a:xfrm rot="5400000">
                      <a:off x="954623" y="1694982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4" name="직선 연결선 283"/>
                    <p:cNvCxnSpPr/>
                    <p:nvPr/>
                  </p:nvCxnSpPr>
                  <p:spPr>
                    <a:xfrm rot="5400000">
                      <a:off x="699121" y="1694981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5" name="직선 연결선 284"/>
                    <p:cNvCxnSpPr/>
                    <p:nvPr/>
                  </p:nvCxnSpPr>
                  <p:spPr>
                    <a:xfrm rot="5400000">
                      <a:off x="206964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6" name="직선 연결선 285"/>
                    <p:cNvCxnSpPr/>
                    <p:nvPr/>
                  </p:nvCxnSpPr>
                  <p:spPr>
                    <a:xfrm rot="5400000">
                      <a:off x="-55146" y="1688864"/>
                      <a:ext cx="1456891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7" name="직선 연결선 286"/>
                    <p:cNvCxnSpPr/>
                    <p:nvPr/>
                  </p:nvCxnSpPr>
                  <p:spPr>
                    <a:xfrm rot="5400000">
                      <a:off x="443620" y="1694982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" name="직선 연결선 287"/>
                    <p:cNvCxnSpPr/>
                    <p:nvPr/>
                  </p:nvCxnSpPr>
                  <p:spPr>
                    <a:xfrm>
                      <a:off x="457200" y="167974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2" name="그룹 162"/>
                <p:cNvGrpSpPr/>
                <p:nvPr/>
              </p:nvGrpSpPr>
              <p:grpSpPr>
                <a:xfrm>
                  <a:off x="4536954" y="1555639"/>
                  <a:ext cx="903157" cy="2186505"/>
                  <a:chOff x="4536954" y="1555639"/>
                  <a:chExt cx="903157" cy="2186505"/>
                </a:xfrm>
              </p:grpSpPr>
              <p:grpSp>
                <p:nvGrpSpPr>
                  <p:cNvPr id="13" name="그룹 135"/>
                  <p:cNvGrpSpPr/>
                  <p:nvPr/>
                </p:nvGrpSpPr>
                <p:grpSpPr>
                  <a:xfrm>
                    <a:off x="4536954" y="1555639"/>
                    <a:ext cx="903157" cy="2186505"/>
                    <a:chOff x="4145121" y="1613935"/>
                    <a:chExt cx="903157" cy="2186505"/>
                  </a:xfrm>
                </p:grpSpPr>
                <p:pic>
                  <p:nvPicPr>
                    <p:cNvPr id="274" name="Picture 1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167171" y="1613935"/>
                      <a:ext cx="881107" cy="177974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275" name="직사각형 274"/>
                    <p:cNvSpPr/>
                    <p:nvPr/>
                  </p:nvSpPr>
                  <p:spPr>
                    <a:xfrm>
                      <a:off x="4229732" y="3441404"/>
                      <a:ext cx="739645" cy="35903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ε</a:t>
                      </a:r>
                      <a:r>
                        <a:rPr lang="en-US" altLang="ko-KR" sz="20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=1.8</a:t>
                      </a:r>
                      <a:endParaRPr lang="ko-KR" altLang="en-US" sz="2000" b="1" dirty="0"/>
                    </a:p>
                  </p:txBody>
                </p:sp>
                <p:sp>
                  <p:nvSpPr>
                    <p:cNvPr id="276" name="직사각형 275"/>
                    <p:cNvSpPr/>
                    <p:nvPr/>
                  </p:nvSpPr>
                  <p:spPr>
                    <a:xfrm rot="16200000">
                      <a:off x="3839121" y="1972661"/>
                      <a:ext cx="684000" cy="72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3200"/>
                    </a:p>
                  </p:txBody>
                </p:sp>
              </p:grpSp>
              <p:grpSp>
                <p:nvGrpSpPr>
                  <p:cNvPr id="14" name="그룹 216"/>
                  <p:cNvGrpSpPr/>
                  <p:nvPr/>
                </p:nvGrpSpPr>
                <p:grpSpPr>
                  <a:xfrm>
                    <a:off x="4655134" y="1590849"/>
                    <a:ext cx="720000" cy="720000"/>
                    <a:chOff x="457200" y="961252"/>
                    <a:chExt cx="1469126" cy="1469128"/>
                  </a:xfrm>
                </p:grpSpPr>
                <p:cxnSp>
                  <p:nvCxnSpPr>
                    <p:cNvPr id="264" name="직선 연결선 263"/>
                    <p:cNvCxnSpPr/>
                    <p:nvPr/>
                  </p:nvCxnSpPr>
                  <p:spPr>
                    <a:xfrm>
                      <a:off x="457200" y="1181020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5" name="직선 연결선 264"/>
                    <p:cNvCxnSpPr/>
                    <p:nvPr/>
                  </p:nvCxnSpPr>
                  <p:spPr>
                    <a:xfrm>
                      <a:off x="457200" y="1449229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6" name="직선 연결선 265"/>
                    <p:cNvCxnSpPr/>
                    <p:nvPr/>
                  </p:nvCxnSpPr>
                  <p:spPr>
                    <a:xfrm>
                      <a:off x="457200" y="1929112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7" name="직선 연결선 266"/>
                    <p:cNvCxnSpPr/>
                    <p:nvPr/>
                  </p:nvCxnSpPr>
                  <p:spPr>
                    <a:xfrm>
                      <a:off x="457200" y="217847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8" name="직선 연결선 267"/>
                    <p:cNvCxnSpPr/>
                    <p:nvPr/>
                  </p:nvCxnSpPr>
                  <p:spPr>
                    <a:xfrm rot="5400000">
                      <a:off x="973468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" name="직선 연결선 268"/>
                    <p:cNvCxnSpPr/>
                    <p:nvPr/>
                  </p:nvCxnSpPr>
                  <p:spPr>
                    <a:xfrm rot="5400000">
                      <a:off x="717967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" name="직선 연결선 269"/>
                    <p:cNvCxnSpPr/>
                    <p:nvPr/>
                  </p:nvCxnSpPr>
                  <p:spPr>
                    <a:xfrm rot="5400000">
                      <a:off x="206964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1" name="직선 연결선 270"/>
                    <p:cNvCxnSpPr/>
                    <p:nvPr/>
                  </p:nvCxnSpPr>
                  <p:spPr>
                    <a:xfrm rot="5400000">
                      <a:off x="-55146" y="1688864"/>
                      <a:ext cx="1456891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2" name="직선 연결선 271"/>
                    <p:cNvCxnSpPr/>
                    <p:nvPr/>
                  </p:nvCxnSpPr>
                  <p:spPr>
                    <a:xfrm rot="5400000">
                      <a:off x="443620" y="1694982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3" name="직선 연결선 272"/>
                    <p:cNvCxnSpPr/>
                    <p:nvPr/>
                  </p:nvCxnSpPr>
                  <p:spPr>
                    <a:xfrm>
                      <a:off x="457200" y="167974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5" name="그룹 153"/>
                <p:cNvGrpSpPr/>
                <p:nvPr/>
              </p:nvGrpSpPr>
              <p:grpSpPr>
                <a:xfrm>
                  <a:off x="3594142" y="1555639"/>
                  <a:ext cx="893733" cy="2186505"/>
                  <a:chOff x="3594142" y="1555639"/>
                  <a:chExt cx="893733" cy="2186505"/>
                </a:xfrm>
              </p:grpSpPr>
              <p:grpSp>
                <p:nvGrpSpPr>
                  <p:cNvPr id="16" name="그룹 136"/>
                  <p:cNvGrpSpPr/>
                  <p:nvPr/>
                </p:nvGrpSpPr>
                <p:grpSpPr>
                  <a:xfrm>
                    <a:off x="3594142" y="1555639"/>
                    <a:ext cx="893733" cy="2186505"/>
                    <a:chOff x="3202309" y="1613935"/>
                    <a:chExt cx="893733" cy="2186505"/>
                  </a:xfrm>
                </p:grpSpPr>
                <p:pic>
                  <p:nvPicPr>
                    <p:cNvPr id="259" name="Picture 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214935" y="1613935"/>
                      <a:ext cx="881107" cy="179499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260" name="직사각형 259"/>
                    <p:cNvSpPr/>
                    <p:nvPr/>
                  </p:nvSpPr>
                  <p:spPr>
                    <a:xfrm>
                      <a:off x="3277432" y="3441404"/>
                      <a:ext cx="739645" cy="35903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ε</a:t>
                      </a:r>
                      <a:r>
                        <a:rPr lang="en-US" altLang="ko-KR" sz="20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=1.4</a:t>
                      </a:r>
                      <a:endParaRPr lang="ko-KR" altLang="en-US" sz="2000" b="1" dirty="0"/>
                    </a:p>
                  </p:txBody>
                </p:sp>
                <p:sp>
                  <p:nvSpPr>
                    <p:cNvPr id="261" name="직사각형 260"/>
                    <p:cNvSpPr/>
                    <p:nvPr/>
                  </p:nvSpPr>
                  <p:spPr>
                    <a:xfrm rot="16200000">
                      <a:off x="2896309" y="1981898"/>
                      <a:ext cx="684000" cy="72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3200"/>
                    </a:p>
                  </p:txBody>
                </p:sp>
              </p:grpSp>
              <p:grpSp>
                <p:nvGrpSpPr>
                  <p:cNvPr id="17" name="그룹 256"/>
                  <p:cNvGrpSpPr/>
                  <p:nvPr/>
                </p:nvGrpSpPr>
                <p:grpSpPr>
                  <a:xfrm>
                    <a:off x="3701413" y="1599129"/>
                    <a:ext cx="731575" cy="720000"/>
                    <a:chOff x="457200" y="961252"/>
                    <a:chExt cx="1492744" cy="1469129"/>
                  </a:xfrm>
                </p:grpSpPr>
                <p:cxnSp>
                  <p:nvCxnSpPr>
                    <p:cNvPr id="249" name="직선 연결선 248"/>
                    <p:cNvCxnSpPr/>
                    <p:nvPr/>
                  </p:nvCxnSpPr>
                  <p:spPr>
                    <a:xfrm>
                      <a:off x="457200" y="1181020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" name="직선 연결선 249"/>
                    <p:cNvCxnSpPr/>
                    <p:nvPr/>
                  </p:nvCxnSpPr>
                  <p:spPr>
                    <a:xfrm>
                      <a:off x="457200" y="1425611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" name="직선 연결선 250"/>
                    <p:cNvCxnSpPr/>
                    <p:nvPr/>
                  </p:nvCxnSpPr>
                  <p:spPr>
                    <a:xfrm>
                      <a:off x="480818" y="1929112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2" name="직선 연결선 251"/>
                    <p:cNvCxnSpPr/>
                    <p:nvPr/>
                  </p:nvCxnSpPr>
                  <p:spPr>
                    <a:xfrm>
                      <a:off x="480818" y="217847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3" name="직선 연결선 252"/>
                    <p:cNvCxnSpPr/>
                    <p:nvPr/>
                  </p:nvCxnSpPr>
                  <p:spPr>
                    <a:xfrm rot="5400000">
                      <a:off x="997086" y="1694982"/>
                      <a:ext cx="1469129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4" name="직선 연결선 253"/>
                    <p:cNvCxnSpPr/>
                    <p:nvPr/>
                  </p:nvCxnSpPr>
                  <p:spPr>
                    <a:xfrm rot="5400000">
                      <a:off x="741584" y="1694982"/>
                      <a:ext cx="1469129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5" name="직선 연결선 254"/>
                    <p:cNvCxnSpPr/>
                    <p:nvPr/>
                  </p:nvCxnSpPr>
                  <p:spPr>
                    <a:xfrm rot="5400000">
                      <a:off x="230582" y="1694982"/>
                      <a:ext cx="1469129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직선 연결선 255"/>
                    <p:cNvCxnSpPr/>
                    <p:nvPr/>
                  </p:nvCxnSpPr>
                  <p:spPr>
                    <a:xfrm rot="5400000">
                      <a:off x="-31529" y="1688865"/>
                      <a:ext cx="1456892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" name="직선 연결선 256"/>
                    <p:cNvCxnSpPr/>
                    <p:nvPr/>
                  </p:nvCxnSpPr>
                  <p:spPr>
                    <a:xfrm rot="5400000">
                      <a:off x="486083" y="1694982"/>
                      <a:ext cx="1469129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" name="직선 연결선 257"/>
                    <p:cNvCxnSpPr/>
                    <p:nvPr/>
                  </p:nvCxnSpPr>
                  <p:spPr>
                    <a:xfrm>
                      <a:off x="480818" y="167974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8" name="그룹 152"/>
                <p:cNvGrpSpPr/>
                <p:nvPr/>
              </p:nvGrpSpPr>
              <p:grpSpPr>
                <a:xfrm>
                  <a:off x="2629589" y="1555639"/>
                  <a:ext cx="906050" cy="2186505"/>
                  <a:chOff x="2629589" y="1555639"/>
                  <a:chExt cx="906050" cy="2186505"/>
                </a:xfrm>
              </p:grpSpPr>
              <p:grpSp>
                <p:nvGrpSpPr>
                  <p:cNvPr id="19" name="그룹 137"/>
                  <p:cNvGrpSpPr/>
                  <p:nvPr/>
                </p:nvGrpSpPr>
                <p:grpSpPr>
                  <a:xfrm>
                    <a:off x="2629589" y="1555639"/>
                    <a:ext cx="906050" cy="2186505"/>
                    <a:chOff x="2237756" y="1613935"/>
                    <a:chExt cx="906050" cy="2186505"/>
                  </a:xfrm>
                </p:grpSpPr>
                <p:pic>
                  <p:nvPicPr>
                    <p:cNvPr id="244" name="Picture 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257015" y="1613935"/>
                      <a:ext cx="886791" cy="178991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245" name="직사각형 244"/>
                    <p:cNvSpPr/>
                    <p:nvPr/>
                  </p:nvSpPr>
                  <p:spPr>
                    <a:xfrm>
                      <a:off x="2325133" y="3441404"/>
                      <a:ext cx="739645" cy="35903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ε</a:t>
                      </a:r>
                      <a:r>
                        <a:rPr lang="en-US" altLang="ko-KR" sz="20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=1.3</a:t>
                      </a:r>
                      <a:endParaRPr lang="ko-KR" altLang="en-US" sz="2000" b="1" dirty="0"/>
                    </a:p>
                  </p:txBody>
                </p:sp>
                <p:sp>
                  <p:nvSpPr>
                    <p:cNvPr id="246" name="직사각형 245"/>
                    <p:cNvSpPr/>
                    <p:nvPr/>
                  </p:nvSpPr>
                  <p:spPr>
                    <a:xfrm rot="16200000">
                      <a:off x="1931756" y="1981898"/>
                      <a:ext cx="684000" cy="72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3200"/>
                    </a:p>
                  </p:txBody>
                </p:sp>
              </p:grpSp>
              <p:grpSp>
                <p:nvGrpSpPr>
                  <p:cNvPr id="20" name="그룹 274"/>
                  <p:cNvGrpSpPr/>
                  <p:nvPr/>
                </p:nvGrpSpPr>
                <p:grpSpPr>
                  <a:xfrm>
                    <a:off x="2748197" y="1589893"/>
                    <a:ext cx="720000" cy="720000"/>
                    <a:chOff x="457200" y="961252"/>
                    <a:chExt cx="1469126" cy="1469128"/>
                  </a:xfrm>
                </p:grpSpPr>
                <p:cxnSp>
                  <p:nvCxnSpPr>
                    <p:cNvPr id="234" name="직선 연결선 233"/>
                    <p:cNvCxnSpPr/>
                    <p:nvPr/>
                  </p:nvCxnSpPr>
                  <p:spPr>
                    <a:xfrm>
                      <a:off x="457200" y="1181020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5" name="직선 연결선 234"/>
                    <p:cNvCxnSpPr/>
                    <p:nvPr/>
                  </p:nvCxnSpPr>
                  <p:spPr>
                    <a:xfrm>
                      <a:off x="457200" y="1449229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6" name="직선 연결선 235"/>
                    <p:cNvCxnSpPr/>
                    <p:nvPr/>
                  </p:nvCxnSpPr>
                  <p:spPr>
                    <a:xfrm>
                      <a:off x="457200" y="1929112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7" name="직선 연결선 236"/>
                    <p:cNvCxnSpPr/>
                    <p:nvPr/>
                  </p:nvCxnSpPr>
                  <p:spPr>
                    <a:xfrm>
                      <a:off x="457200" y="217847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" name="직선 연결선 237"/>
                    <p:cNvCxnSpPr/>
                    <p:nvPr/>
                  </p:nvCxnSpPr>
                  <p:spPr>
                    <a:xfrm rot="5400000">
                      <a:off x="973468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" name="직선 연결선 238"/>
                    <p:cNvCxnSpPr/>
                    <p:nvPr/>
                  </p:nvCxnSpPr>
                  <p:spPr>
                    <a:xfrm rot="5400000">
                      <a:off x="717967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0" name="직선 연결선 239"/>
                    <p:cNvCxnSpPr/>
                    <p:nvPr/>
                  </p:nvCxnSpPr>
                  <p:spPr>
                    <a:xfrm rot="5400000">
                      <a:off x="206964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1" name="직선 연결선 240"/>
                    <p:cNvCxnSpPr/>
                    <p:nvPr/>
                  </p:nvCxnSpPr>
                  <p:spPr>
                    <a:xfrm rot="5400000">
                      <a:off x="-55146" y="1688864"/>
                      <a:ext cx="1456891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2" name="직선 연결선 241"/>
                    <p:cNvCxnSpPr/>
                    <p:nvPr/>
                  </p:nvCxnSpPr>
                  <p:spPr>
                    <a:xfrm rot="5400000">
                      <a:off x="462465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3" name="직선 연결선 242"/>
                    <p:cNvCxnSpPr/>
                    <p:nvPr/>
                  </p:nvCxnSpPr>
                  <p:spPr>
                    <a:xfrm>
                      <a:off x="457200" y="167974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1" name="그룹 146"/>
                <p:cNvGrpSpPr/>
                <p:nvPr/>
              </p:nvGrpSpPr>
              <p:grpSpPr>
                <a:xfrm>
                  <a:off x="1668430" y="1546403"/>
                  <a:ext cx="900053" cy="2195741"/>
                  <a:chOff x="1668430" y="1546403"/>
                  <a:chExt cx="900053" cy="2195741"/>
                </a:xfrm>
              </p:grpSpPr>
              <p:grpSp>
                <p:nvGrpSpPr>
                  <p:cNvPr id="22" name="그룹 138"/>
                  <p:cNvGrpSpPr/>
                  <p:nvPr/>
                </p:nvGrpSpPr>
                <p:grpSpPr>
                  <a:xfrm>
                    <a:off x="1668430" y="1546403"/>
                    <a:ext cx="900053" cy="2195741"/>
                    <a:chOff x="1276597" y="1604699"/>
                    <a:chExt cx="900053" cy="2195741"/>
                  </a:xfrm>
                </p:grpSpPr>
                <p:pic>
                  <p:nvPicPr>
                    <p:cNvPr id="229" name="Picture 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312597" y="1604699"/>
                      <a:ext cx="864053" cy="181533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230" name="직사각형 229"/>
                    <p:cNvSpPr/>
                    <p:nvPr/>
                  </p:nvSpPr>
                  <p:spPr>
                    <a:xfrm>
                      <a:off x="1372834" y="3441404"/>
                      <a:ext cx="739645" cy="35903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ε</a:t>
                      </a:r>
                      <a:r>
                        <a:rPr lang="en-US" altLang="ko-KR" sz="20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=1.2</a:t>
                      </a:r>
                      <a:endParaRPr lang="ko-KR" altLang="en-US" sz="2000" b="1" dirty="0"/>
                    </a:p>
                  </p:txBody>
                </p:sp>
                <p:sp>
                  <p:nvSpPr>
                    <p:cNvPr id="231" name="직사각형 230"/>
                    <p:cNvSpPr/>
                    <p:nvPr/>
                  </p:nvSpPr>
                  <p:spPr>
                    <a:xfrm rot="16200000">
                      <a:off x="970597" y="1968038"/>
                      <a:ext cx="684000" cy="72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3200"/>
                    </a:p>
                  </p:txBody>
                </p:sp>
              </p:grpSp>
              <p:grpSp>
                <p:nvGrpSpPr>
                  <p:cNvPr id="23" name="그룹 286"/>
                  <p:cNvGrpSpPr/>
                  <p:nvPr/>
                </p:nvGrpSpPr>
                <p:grpSpPr>
                  <a:xfrm>
                    <a:off x="1786507" y="1592028"/>
                    <a:ext cx="720000" cy="720000"/>
                    <a:chOff x="457200" y="961252"/>
                    <a:chExt cx="1469126" cy="1469128"/>
                  </a:xfrm>
                </p:grpSpPr>
                <p:cxnSp>
                  <p:nvCxnSpPr>
                    <p:cNvPr id="219" name="직선 연결선 218"/>
                    <p:cNvCxnSpPr/>
                    <p:nvPr/>
                  </p:nvCxnSpPr>
                  <p:spPr>
                    <a:xfrm>
                      <a:off x="457200" y="1181020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직선 연결선 219"/>
                    <p:cNvCxnSpPr/>
                    <p:nvPr/>
                  </p:nvCxnSpPr>
                  <p:spPr>
                    <a:xfrm>
                      <a:off x="457200" y="1449229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1" name="직선 연결선 220"/>
                    <p:cNvCxnSpPr/>
                    <p:nvPr/>
                  </p:nvCxnSpPr>
                  <p:spPr>
                    <a:xfrm>
                      <a:off x="457200" y="1929112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2" name="직선 연결선 221"/>
                    <p:cNvCxnSpPr/>
                    <p:nvPr/>
                  </p:nvCxnSpPr>
                  <p:spPr>
                    <a:xfrm>
                      <a:off x="457200" y="217847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3" name="직선 연결선 222"/>
                    <p:cNvCxnSpPr/>
                    <p:nvPr/>
                  </p:nvCxnSpPr>
                  <p:spPr>
                    <a:xfrm rot="5400000">
                      <a:off x="973468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4" name="직선 연결선 223"/>
                    <p:cNvCxnSpPr/>
                    <p:nvPr/>
                  </p:nvCxnSpPr>
                  <p:spPr>
                    <a:xfrm rot="5400000">
                      <a:off x="717967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5" name="직선 연결선 224"/>
                    <p:cNvCxnSpPr/>
                    <p:nvPr/>
                  </p:nvCxnSpPr>
                  <p:spPr>
                    <a:xfrm rot="5400000">
                      <a:off x="188118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6" name="직선 연결선 225"/>
                    <p:cNvCxnSpPr/>
                    <p:nvPr/>
                  </p:nvCxnSpPr>
                  <p:spPr>
                    <a:xfrm rot="5400000">
                      <a:off x="-55146" y="1688864"/>
                      <a:ext cx="1456891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7" name="직선 연결선 226"/>
                    <p:cNvCxnSpPr/>
                    <p:nvPr/>
                  </p:nvCxnSpPr>
                  <p:spPr>
                    <a:xfrm rot="5400000">
                      <a:off x="462465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8" name="직선 연결선 227"/>
                    <p:cNvCxnSpPr/>
                    <p:nvPr/>
                  </p:nvCxnSpPr>
                  <p:spPr>
                    <a:xfrm>
                      <a:off x="457200" y="167974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4" name="그룹 145"/>
                <p:cNvGrpSpPr/>
                <p:nvPr/>
              </p:nvGrpSpPr>
              <p:grpSpPr>
                <a:xfrm>
                  <a:off x="694641" y="1546403"/>
                  <a:ext cx="892480" cy="2195741"/>
                  <a:chOff x="694641" y="1546403"/>
                  <a:chExt cx="892480" cy="2195741"/>
                </a:xfrm>
              </p:grpSpPr>
              <p:grpSp>
                <p:nvGrpSpPr>
                  <p:cNvPr id="25" name="그룹 139"/>
                  <p:cNvGrpSpPr/>
                  <p:nvPr/>
                </p:nvGrpSpPr>
                <p:grpSpPr>
                  <a:xfrm>
                    <a:off x="694641" y="1546403"/>
                    <a:ext cx="892480" cy="2195741"/>
                    <a:chOff x="247392" y="1604699"/>
                    <a:chExt cx="892480" cy="2195741"/>
                  </a:xfrm>
                </p:grpSpPr>
                <p:sp>
                  <p:nvSpPr>
                    <p:cNvPr id="214" name="직사각형 213"/>
                    <p:cNvSpPr/>
                    <p:nvPr/>
                  </p:nvSpPr>
                  <p:spPr>
                    <a:xfrm>
                      <a:off x="328175" y="3441404"/>
                      <a:ext cx="739644" cy="35903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ε</a:t>
                      </a:r>
                      <a:r>
                        <a:rPr lang="en-US" altLang="ko-KR" sz="20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=</a:t>
                      </a:r>
                      <a:r>
                        <a:rPr lang="en-US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</a:t>
                      </a:r>
                      <a:endParaRPr lang="ko-KR" altLang="en-US" sz="2000" b="1" dirty="0"/>
                    </a:p>
                  </p:txBody>
                </p:sp>
                <p:pic>
                  <p:nvPicPr>
                    <p:cNvPr id="215" name="Picture 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47396" y="1604699"/>
                      <a:ext cx="892476" cy="181533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216" name="직사각형 215"/>
                    <p:cNvSpPr/>
                    <p:nvPr/>
                  </p:nvSpPr>
                  <p:spPr>
                    <a:xfrm rot="16200000">
                      <a:off x="-58608" y="1968038"/>
                      <a:ext cx="684000" cy="72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3200"/>
                    </a:p>
                  </p:txBody>
                </p:sp>
              </p:grpSp>
              <p:grpSp>
                <p:nvGrpSpPr>
                  <p:cNvPr id="26" name="그룹 297"/>
                  <p:cNvGrpSpPr/>
                  <p:nvPr/>
                </p:nvGrpSpPr>
                <p:grpSpPr>
                  <a:xfrm>
                    <a:off x="807107" y="1593133"/>
                    <a:ext cx="720000" cy="720000"/>
                    <a:chOff x="457200" y="961252"/>
                    <a:chExt cx="1469126" cy="1469128"/>
                  </a:xfrm>
                </p:grpSpPr>
                <p:cxnSp>
                  <p:nvCxnSpPr>
                    <p:cNvPr id="204" name="직선 연결선 203"/>
                    <p:cNvCxnSpPr/>
                    <p:nvPr/>
                  </p:nvCxnSpPr>
                  <p:spPr>
                    <a:xfrm>
                      <a:off x="457200" y="1181020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5" name="직선 연결선 204"/>
                    <p:cNvCxnSpPr/>
                    <p:nvPr/>
                  </p:nvCxnSpPr>
                  <p:spPr>
                    <a:xfrm>
                      <a:off x="457200" y="1449229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6" name="직선 연결선 205"/>
                    <p:cNvCxnSpPr/>
                    <p:nvPr/>
                  </p:nvCxnSpPr>
                  <p:spPr>
                    <a:xfrm>
                      <a:off x="457200" y="1929112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7" name="직선 연결선 206"/>
                    <p:cNvCxnSpPr/>
                    <p:nvPr/>
                  </p:nvCxnSpPr>
                  <p:spPr>
                    <a:xfrm>
                      <a:off x="457200" y="217847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8" name="직선 연결선 207"/>
                    <p:cNvCxnSpPr/>
                    <p:nvPr/>
                  </p:nvCxnSpPr>
                  <p:spPr>
                    <a:xfrm rot="5400000">
                      <a:off x="973468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9" name="직선 연결선 208"/>
                    <p:cNvCxnSpPr/>
                    <p:nvPr/>
                  </p:nvCxnSpPr>
                  <p:spPr>
                    <a:xfrm rot="5400000">
                      <a:off x="699121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0" name="직선 연결선 209"/>
                    <p:cNvCxnSpPr/>
                    <p:nvPr/>
                  </p:nvCxnSpPr>
                  <p:spPr>
                    <a:xfrm rot="5400000">
                      <a:off x="169273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1" name="직선 연결선 210"/>
                    <p:cNvCxnSpPr/>
                    <p:nvPr/>
                  </p:nvCxnSpPr>
                  <p:spPr>
                    <a:xfrm rot="5400000">
                      <a:off x="-55146" y="1688864"/>
                      <a:ext cx="1456891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2" name="직선 연결선 211"/>
                    <p:cNvCxnSpPr/>
                    <p:nvPr/>
                  </p:nvCxnSpPr>
                  <p:spPr>
                    <a:xfrm rot="5400000">
                      <a:off x="443620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3" name="직선 연결선 212"/>
                    <p:cNvCxnSpPr/>
                    <p:nvPr/>
                  </p:nvCxnSpPr>
                  <p:spPr>
                    <a:xfrm>
                      <a:off x="457200" y="167974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7" name="그룹 164"/>
                <p:cNvGrpSpPr/>
                <p:nvPr/>
              </p:nvGrpSpPr>
              <p:grpSpPr>
                <a:xfrm>
                  <a:off x="6457439" y="1564875"/>
                  <a:ext cx="868660" cy="2177269"/>
                  <a:chOff x="6457439" y="1564875"/>
                  <a:chExt cx="868660" cy="2177269"/>
                </a:xfrm>
              </p:grpSpPr>
              <p:grpSp>
                <p:nvGrpSpPr>
                  <p:cNvPr id="28" name="그룹 318"/>
                  <p:cNvGrpSpPr/>
                  <p:nvPr/>
                </p:nvGrpSpPr>
                <p:grpSpPr>
                  <a:xfrm>
                    <a:off x="6457439" y="1564875"/>
                    <a:ext cx="868660" cy="2177269"/>
                    <a:chOff x="6998442" y="1623171"/>
                    <a:chExt cx="868660" cy="2177269"/>
                  </a:xfrm>
                </p:grpSpPr>
                <p:pic>
                  <p:nvPicPr>
                    <p:cNvPr id="199" name="Picture 1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008734" y="1623171"/>
                      <a:ext cx="858368" cy="178482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200" name="직사각형 199"/>
                    <p:cNvSpPr/>
                    <p:nvPr/>
                  </p:nvSpPr>
                  <p:spPr>
                    <a:xfrm>
                      <a:off x="7086628" y="3441404"/>
                      <a:ext cx="739644" cy="35903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ε</a:t>
                      </a:r>
                      <a:r>
                        <a:rPr lang="en-US" altLang="ko-KR" sz="20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ko-KR" sz="20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=2.5</a:t>
                      </a:r>
                      <a:endParaRPr lang="ko-KR" altLang="en-US" sz="2000" b="1" dirty="0"/>
                    </a:p>
                  </p:txBody>
                </p:sp>
                <p:sp>
                  <p:nvSpPr>
                    <p:cNvPr id="201" name="직사각형 200"/>
                    <p:cNvSpPr/>
                    <p:nvPr/>
                  </p:nvSpPr>
                  <p:spPr>
                    <a:xfrm rot="16200000">
                      <a:off x="6692442" y="1986521"/>
                      <a:ext cx="684000" cy="72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3200"/>
                    </a:p>
                  </p:txBody>
                </p:sp>
              </p:grpSp>
              <p:grpSp>
                <p:nvGrpSpPr>
                  <p:cNvPr id="29" name="그룹 323"/>
                  <p:cNvGrpSpPr/>
                  <p:nvPr/>
                </p:nvGrpSpPr>
                <p:grpSpPr>
                  <a:xfrm>
                    <a:off x="6566383" y="1589892"/>
                    <a:ext cx="720000" cy="720000"/>
                    <a:chOff x="457200" y="961252"/>
                    <a:chExt cx="1469126" cy="1469128"/>
                  </a:xfrm>
                </p:grpSpPr>
                <p:cxnSp>
                  <p:nvCxnSpPr>
                    <p:cNvPr id="189" name="직선 연결선 188"/>
                    <p:cNvCxnSpPr/>
                    <p:nvPr/>
                  </p:nvCxnSpPr>
                  <p:spPr>
                    <a:xfrm>
                      <a:off x="457200" y="1181020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0" name="직선 연결선 189"/>
                    <p:cNvCxnSpPr/>
                    <p:nvPr/>
                  </p:nvCxnSpPr>
                  <p:spPr>
                    <a:xfrm>
                      <a:off x="457200" y="1430384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1" name="직선 연결선 190"/>
                    <p:cNvCxnSpPr/>
                    <p:nvPr/>
                  </p:nvCxnSpPr>
                  <p:spPr>
                    <a:xfrm>
                      <a:off x="457200" y="1929112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2" name="직선 연결선 191"/>
                    <p:cNvCxnSpPr/>
                    <p:nvPr/>
                  </p:nvCxnSpPr>
                  <p:spPr>
                    <a:xfrm>
                      <a:off x="457200" y="2178477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3" name="직선 연결선 192"/>
                    <p:cNvCxnSpPr/>
                    <p:nvPr/>
                  </p:nvCxnSpPr>
                  <p:spPr>
                    <a:xfrm rot="5400000">
                      <a:off x="954623" y="1694982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직선 연결선 193"/>
                    <p:cNvCxnSpPr/>
                    <p:nvPr/>
                  </p:nvCxnSpPr>
                  <p:spPr>
                    <a:xfrm rot="5400000">
                      <a:off x="699121" y="1694981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5" name="직선 연결선 194"/>
                    <p:cNvCxnSpPr/>
                    <p:nvPr/>
                  </p:nvCxnSpPr>
                  <p:spPr>
                    <a:xfrm rot="5400000">
                      <a:off x="206964" y="1694981"/>
                      <a:ext cx="1469128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6" name="직선 연결선 195"/>
                    <p:cNvCxnSpPr/>
                    <p:nvPr/>
                  </p:nvCxnSpPr>
                  <p:spPr>
                    <a:xfrm rot="5400000">
                      <a:off x="-55146" y="1688864"/>
                      <a:ext cx="1456891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7" name="직선 연결선 196"/>
                    <p:cNvCxnSpPr/>
                    <p:nvPr/>
                  </p:nvCxnSpPr>
                  <p:spPr>
                    <a:xfrm rot="5400000">
                      <a:off x="443620" y="1694982"/>
                      <a:ext cx="1469127" cy="1669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8" name="직선 연결선 197"/>
                    <p:cNvCxnSpPr/>
                    <p:nvPr/>
                  </p:nvCxnSpPr>
                  <p:spPr>
                    <a:xfrm>
                      <a:off x="457200" y="1679748"/>
                      <a:ext cx="1469126" cy="1581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307" name="직사각형 306"/>
              <p:cNvSpPr/>
              <p:nvPr/>
            </p:nvSpPr>
            <p:spPr>
              <a:xfrm>
                <a:off x="611560" y="2756217"/>
                <a:ext cx="7776864" cy="90452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</p:grpSp>
        <p:cxnSp>
          <p:nvCxnSpPr>
            <p:cNvPr id="311" name="직선 화살표 연결선 310"/>
            <p:cNvCxnSpPr/>
            <p:nvPr/>
          </p:nvCxnSpPr>
          <p:spPr>
            <a:xfrm>
              <a:off x="2445496" y="2929420"/>
              <a:ext cx="28330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직선 화살표 연결선 311"/>
            <p:cNvCxnSpPr/>
            <p:nvPr/>
          </p:nvCxnSpPr>
          <p:spPr>
            <a:xfrm>
              <a:off x="3508432" y="2929420"/>
              <a:ext cx="28330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화살표 연결선 312"/>
            <p:cNvCxnSpPr/>
            <p:nvPr/>
          </p:nvCxnSpPr>
          <p:spPr>
            <a:xfrm>
              <a:off x="4572000" y="2929420"/>
              <a:ext cx="28330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직선 화살표 연결선 313"/>
            <p:cNvCxnSpPr/>
            <p:nvPr/>
          </p:nvCxnSpPr>
          <p:spPr>
            <a:xfrm>
              <a:off x="1394145" y="2938461"/>
              <a:ext cx="28330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직선 화살표 연결선 314"/>
            <p:cNvCxnSpPr/>
            <p:nvPr/>
          </p:nvCxnSpPr>
          <p:spPr>
            <a:xfrm>
              <a:off x="6672562" y="2940710"/>
              <a:ext cx="28330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직선 화살표 연결선 315"/>
            <p:cNvCxnSpPr/>
            <p:nvPr/>
          </p:nvCxnSpPr>
          <p:spPr>
            <a:xfrm>
              <a:off x="7697783" y="2940710"/>
              <a:ext cx="28330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화살표 연결선 316"/>
            <p:cNvCxnSpPr/>
            <p:nvPr/>
          </p:nvCxnSpPr>
          <p:spPr>
            <a:xfrm>
              <a:off x="5652264" y="2940710"/>
              <a:ext cx="28330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ko-KR" dirty="0"/>
              <a:t>Connected Components</a:t>
            </a:r>
            <a:endParaRPr lang="ko-KR" altLang="en-US" dirty="0"/>
          </a:p>
        </p:txBody>
      </p:sp>
      <p:grpSp>
        <p:nvGrpSpPr>
          <p:cNvPr id="30" name="그룹 342"/>
          <p:cNvGrpSpPr/>
          <p:nvPr/>
        </p:nvGrpSpPr>
        <p:grpSpPr>
          <a:xfrm>
            <a:off x="776934" y="3701266"/>
            <a:ext cx="2196000" cy="773349"/>
            <a:chOff x="346429" y="3399769"/>
            <a:chExt cx="878400" cy="773349"/>
          </a:xfrm>
        </p:grpSpPr>
        <p:cxnSp>
          <p:nvCxnSpPr>
            <p:cNvPr id="155" name="Straight Connector 351"/>
            <p:cNvCxnSpPr>
              <a:cxnSpLocks/>
            </p:cNvCxnSpPr>
            <p:nvPr/>
          </p:nvCxnSpPr>
          <p:spPr bwMode="auto">
            <a:xfrm>
              <a:off x="346429" y="3399769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352"/>
            <p:cNvCxnSpPr>
              <a:cxnSpLocks/>
            </p:cNvCxnSpPr>
            <p:nvPr/>
          </p:nvCxnSpPr>
          <p:spPr bwMode="auto">
            <a:xfrm>
              <a:off x="346429" y="3553905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353"/>
            <p:cNvCxnSpPr>
              <a:cxnSpLocks/>
            </p:cNvCxnSpPr>
            <p:nvPr/>
          </p:nvCxnSpPr>
          <p:spPr bwMode="auto">
            <a:xfrm>
              <a:off x="346429" y="3708931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354"/>
            <p:cNvCxnSpPr>
              <a:cxnSpLocks/>
            </p:cNvCxnSpPr>
            <p:nvPr/>
          </p:nvCxnSpPr>
          <p:spPr bwMode="auto">
            <a:xfrm>
              <a:off x="346429" y="3863067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355"/>
            <p:cNvCxnSpPr>
              <a:cxnSpLocks/>
            </p:cNvCxnSpPr>
            <p:nvPr/>
          </p:nvCxnSpPr>
          <p:spPr bwMode="auto">
            <a:xfrm>
              <a:off x="346429" y="4017201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356"/>
            <p:cNvCxnSpPr>
              <a:cxnSpLocks/>
            </p:cNvCxnSpPr>
            <p:nvPr/>
          </p:nvCxnSpPr>
          <p:spPr bwMode="auto">
            <a:xfrm>
              <a:off x="346429" y="4172227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37"/>
          <p:cNvGrpSpPr/>
          <p:nvPr/>
        </p:nvGrpSpPr>
        <p:grpSpPr>
          <a:xfrm>
            <a:off x="508726" y="3068960"/>
            <a:ext cx="8245273" cy="1894651"/>
            <a:chOff x="508726" y="3284984"/>
            <a:chExt cx="8245273" cy="1894651"/>
          </a:xfrm>
        </p:grpSpPr>
        <p:sp>
          <p:nvSpPr>
            <p:cNvPr id="153" name="TextBox 152"/>
            <p:cNvSpPr txBox="1"/>
            <p:nvPr/>
          </p:nvSpPr>
          <p:spPr>
            <a:xfrm>
              <a:off x="551757" y="3284984"/>
              <a:ext cx="3027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# Connected Components</a:t>
              </a:r>
            </a:p>
          </p:txBody>
        </p:sp>
        <p:cxnSp>
          <p:nvCxnSpPr>
            <p:cNvPr id="168" name="Straight Connector 357"/>
            <p:cNvCxnSpPr>
              <a:cxnSpLocks/>
            </p:cNvCxnSpPr>
            <p:nvPr/>
          </p:nvCxnSpPr>
          <p:spPr bwMode="auto">
            <a:xfrm>
              <a:off x="770451" y="4830742"/>
              <a:ext cx="7983548" cy="891"/>
            </a:xfrm>
            <a:prstGeom prst="line">
              <a:avLst/>
            </a:prstGeom>
            <a:ln w="2857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358"/>
            <p:cNvCxnSpPr>
              <a:cxnSpLocks/>
            </p:cNvCxnSpPr>
            <p:nvPr/>
          </p:nvCxnSpPr>
          <p:spPr bwMode="auto">
            <a:xfrm rot="16200000" flipV="1">
              <a:off x="161725" y="4236741"/>
              <a:ext cx="1188000" cy="0"/>
            </a:xfrm>
            <a:prstGeom prst="line">
              <a:avLst/>
            </a:prstGeom>
            <a:ln w="2857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362"/>
            <p:cNvCxnSpPr>
              <a:cxnSpLocks/>
            </p:cNvCxnSpPr>
            <p:nvPr/>
          </p:nvCxnSpPr>
          <p:spPr bwMode="auto">
            <a:xfrm rot="16200000">
              <a:off x="7424158" y="4831633"/>
              <a:ext cx="119388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658"/>
            <p:cNvSpPr txBox="1">
              <a:spLocks noChangeArrowheads="1"/>
            </p:cNvSpPr>
            <p:nvPr/>
          </p:nvSpPr>
          <p:spPr bwMode="auto">
            <a:xfrm>
              <a:off x="511520" y="4252622"/>
              <a:ext cx="294366" cy="249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200" b="1" dirty="0"/>
                <a:t>3</a:t>
              </a:r>
            </a:p>
          </p:txBody>
        </p:sp>
        <p:sp>
          <p:nvSpPr>
            <p:cNvPr id="172" name="TextBox 658"/>
            <p:cNvSpPr txBox="1">
              <a:spLocks noChangeArrowheads="1"/>
            </p:cNvSpPr>
            <p:nvPr/>
          </p:nvSpPr>
          <p:spPr bwMode="auto">
            <a:xfrm flipH="1">
              <a:off x="508726" y="4412786"/>
              <a:ext cx="276805" cy="249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200" b="1" dirty="0"/>
                <a:t>2</a:t>
              </a:r>
            </a:p>
          </p:txBody>
        </p:sp>
        <p:sp>
          <p:nvSpPr>
            <p:cNvPr id="173" name="TextBox 658"/>
            <p:cNvSpPr txBox="1">
              <a:spLocks noChangeArrowheads="1"/>
            </p:cNvSpPr>
            <p:nvPr/>
          </p:nvSpPr>
          <p:spPr bwMode="auto">
            <a:xfrm>
              <a:off x="511520" y="4571537"/>
              <a:ext cx="294366" cy="250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200" b="1" dirty="0"/>
                <a:t>1</a:t>
              </a:r>
            </a:p>
          </p:txBody>
        </p:sp>
        <p:sp>
          <p:nvSpPr>
            <p:cNvPr id="174" name="TextBox 658"/>
            <p:cNvSpPr txBox="1">
              <a:spLocks noChangeArrowheads="1"/>
            </p:cNvSpPr>
            <p:nvPr/>
          </p:nvSpPr>
          <p:spPr bwMode="auto">
            <a:xfrm>
              <a:off x="511520" y="3773544"/>
              <a:ext cx="294366" cy="249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200" b="1" dirty="0"/>
                <a:t>6</a:t>
              </a:r>
            </a:p>
          </p:txBody>
        </p:sp>
        <p:sp>
          <p:nvSpPr>
            <p:cNvPr id="175" name="TextBox 658"/>
            <p:cNvSpPr txBox="1">
              <a:spLocks noChangeArrowheads="1"/>
            </p:cNvSpPr>
            <p:nvPr/>
          </p:nvSpPr>
          <p:spPr bwMode="auto">
            <a:xfrm flipH="1">
              <a:off x="508726" y="3933708"/>
              <a:ext cx="276805" cy="249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200" b="1" dirty="0"/>
                <a:t>5</a:t>
              </a:r>
            </a:p>
          </p:txBody>
        </p:sp>
        <p:sp>
          <p:nvSpPr>
            <p:cNvPr id="176" name="TextBox 658"/>
            <p:cNvSpPr txBox="1">
              <a:spLocks noChangeArrowheads="1"/>
            </p:cNvSpPr>
            <p:nvPr/>
          </p:nvSpPr>
          <p:spPr bwMode="auto">
            <a:xfrm>
              <a:off x="511520" y="4092460"/>
              <a:ext cx="294366" cy="250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200" b="1" dirty="0"/>
                <a:t>4</a:t>
              </a: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644892" y="4775442"/>
              <a:ext cx="6635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0</a:t>
              </a:r>
              <a:endParaRPr lang="ko-KR" altLang="en-US" sz="1600" dirty="0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7272610" y="4831633"/>
              <a:ext cx="4411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2.0</a:t>
              </a:r>
              <a:endParaRPr lang="ko-KR" altLang="en-US" sz="1600" dirty="0"/>
            </a:p>
          </p:txBody>
        </p:sp>
        <p:cxnSp>
          <p:nvCxnSpPr>
            <p:cNvPr id="184" name="Straight Connector 362"/>
            <p:cNvCxnSpPr>
              <a:cxnSpLocks/>
            </p:cNvCxnSpPr>
            <p:nvPr/>
          </p:nvCxnSpPr>
          <p:spPr bwMode="auto">
            <a:xfrm rot="16200000">
              <a:off x="6267248" y="4841081"/>
              <a:ext cx="119388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직사각형 184"/>
            <p:cNvSpPr/>
            <p:nvPr/>
          </p:nvSpPr>
          <p:spPr>
            <a:xfrm>
              <a:off x="6064405" y="4841081"/>
              <a:ext cx="5437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1.75</a:t>
              </a:r>
              <a:endParaRPr lang="ko-KR" altLang="en-US" sz="1600" dirty="0"/>
            </a:p>
          </p:txBody>
        </p:sp>
        <p:cxnSp>
          <p:nvCxnSpPr>
            <p:cNvPr id="186" name="Straight Connector 362"/>
            <p:cNvCxnSpPr>
              <a:cxnSpLocks/>
            </p:cNvCxnSpPr>
            <p:nvPr/>
          </p:nvCxnSpPr>
          <p:spPr bwMode="auto">
            <a:xfrm rot="16200000">
              <a:off x="5155596" y="4849942"/>
              <a:ext cx="119388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직사각형 186"/>
            <p:cNvSpPr/>
            <p:nvPr/>
          </p:nvSpPr>
          <p:spPr>
            <a:xfrm>
              <a:off x="5004048" y="4841081"/>
              <a:ext cx="4411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1.5</a:t>
              </a:r>
              <a:endParaRPr lang="ko-KR" altLang="en-US" sz="1600" dirty="0"/>
            </a:p>
          </p:txBody>
        </p:sp>
        <p:cxnSp>
          <p:nvCxnSpPr>
            <p:cNvPr id="188" name="Straight Connector 362"/>
            <p:cNvCxnSpPr>
              <a:cxnSpLocks/>
            </p:cNvCxnSpPr>
            <p:nvPr/>
          </p:nvCxnSpPr>
          <p:spPr bwMode="auto">
            <a:xfrm rot="16200000">
              <a:off x="4043944" y="4841081"/>
              <a:ext cx="119388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직사각형 201"/>
            <p:cNvSpPr/>
            <p:nvPr/>
          </p:nvSpPr>
          <p:spPr>
            <a:xfrm>
              <a:off x="3841100" y="4841081"/>
              <a:ext cx="5437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1.25</a:t>
              </a:r>
              <a:endParaRPr lang="ko-KR" altLang="en-US" sz="1600" dirty="0"/>
            </a:p>
          </p:txBody>
        </p:sp>
        <p:cxnSp>
          <p:nvCxnSpPr>
            <p:cNvPr id="203" name="Straight Connector 362"/>
            <p:cNvCxnSpPr>
              <a:cxnSpLocks/>
            </p:cNvCxnSpPr>
            <p:nvPr/>
          </p:nvCxnSpPr>
          <p:spPr bwMode="auto">
            <a:xfrm rot="16200000">
              <a:off x="2907582" y="4841081"/>
              <a:ext cx="119388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직사각형 216"/>
            <p:cNvSpPr/>
            <p:nvPr/>
          </p:nvSpPr>
          <p:spPr>
            <a:xfrm>
              <a:off x="2756034" y="4841081"/>
              <a:ext cx="4411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1.0</a:t>
              </a:r>
              <a:endParaRPr lang="ko-KR" altLang="en-US" sz="1600" dirty="0"/>
            </a:p>
          </p:txBody>
        </p:sp>
      </p:grpSp>
      <p:grpSp>
        <p:nvGrpSpPr>
          <p:cNvPr id="128" name="그룹 342"/>
          <p:cNvGrpSpPr/>
          <p:nvPr/>
        </p:nvGrpSpPr>
        <p:grpSpPr>
          <a:xfrm>
            <a:off x="2976614" y="3855402"/>
            <a:ext cx="792000" cy="619213"/>
            <a:chOff x="346429" y="3553905"/>
            <a:chExt cx="878400" cy="619213"/>
          </a:xfrm>
        </p:grpSpPr>
        <p:cxnSp>
          <p:nvCxnSpPr>
            <p:cNvPr id="232" name="Straight Connector 352"/>
            <p:cNvCxnSpPr>
              <a:cxnSpLocks/>
            </p:cNvCxnSpPr>
            <p:nvPr/>
          </p:nvCxnSpPr>
          <p:spPr bwMode="auto">
            <a:xfrm>
              <a:off x="346429" y="3553905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353"/>
            <p:cNvCxnSpPr>
              <a:cxnSpLocks/>
            </p:cNvCxnSpPr>
            <p:nvPr/>
          </p:nvCxnSpPr>
          <p:spPr bwMode="auto">
            <a:xfrm>
              <a:off x="346429" y="3708931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354"/>
            <p:cNvCxnSpPr>
              <a:cxnSpLocks/>
            </p:cNvCxnSpPr>
            <p:nvPr/>
          </p:nvCxnSpPr>
          <p:spPr bwMode="auto">
            <a:xfrm>
              <a:off x="346429" y="3863067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355"/>
            <p:cNvCxnSpPr>
              <a:cxnSpLocks/>
            </p:cNvCxnSpPr>
            <p:nvPr/>
          </p:nvCxnSpPr>
          <p:spPr bwMode="auto">
            <a:xfrm>
              <a:off x="346429" y="4017201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356"/>
            <p:cNvCxnSpPr>
              <a:cxnSpLocks/>
            </p:cNvCxnSpPr>
            <p:nvPr/>
          </p:nvCxnSpPr>
          <p:spPr bwMode="auto">
            <a:xfrm>
              <a:off x="346429" y="4172227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그룹 342"/>
          <p:cNvGrpSpPr/>
          <p:nvPr/>
        </p:nvGrpSpPr>
        <p:grpSpPr>
          <a:xfrm>
            <a:off x="3779912" y="4164564"/>
            <a:ext cx="612000" cy="310051"/>
            <a:chOff x="346429" y="3863067"/>
            <a:chExt cx="878400" cy="310051"/>
          </a:xfrm>
        </p:grpSpPr>
        <p:cxnSp>
          <p:nvCxnSpPr>
            <p:cNvPr id="277" name="Straight Connector 354"/>
            <p:cNvCxnSpPr>
              <a:cxnSpLocks/>
            </p:cNvCxnSpPr>
            <p:nvPr/>
          </p:nvCxnSpPr>
          <p:spPr bwMode="auto">
            <a:xfrm>
              <a:off x="346429" y="3863067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355"/>
            <p:cNvCxnSpPr>
              <a:cxnSpLocks/>
            </p:cNvCxnSpPr>
            <p:nvPr/>
          </p:nvCxnSpPr>
          <p:spPr bwMode="auto">
            <a:xfrm>
              <a:off x="346429" y="4017201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356"/>
            <p:cNvCxnSpPr>
              <a:cxnSpLocks/>
            </p:cNvCxnSpPr>
            <p:nvPr/>
          </p:nvCxnSpPr>
          <p:spPr bwMode="auto">
            <a:xfrm>
              <a:off x="346429" y="4172227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그룹 342"/>
          <p:cNvGrpSpPr/>
          <p:nvPr/>
        </p:nvGrpSpPr>
        <p:grpSpPr>
          <a:xfrm>
            <a:off x="4412218" y="4318698"/>
            <a:ext cx="432000" cy="155917"/>
            <a:chOff x="346429" y="4017201"/>
            <a:chExt cx="878400" cy="155917"/>
          </a:xfrm>
        </p:grpSpPr>
        <p:cxnSp>
          <p:nvCxnSpPr>
            <p:cNvPr id="308" name="Straight Connector 355"/>
            <p:cNvCxnSpPr>
              <a:cxnSpLocks/>
            </p:cNvCxnSpPr>
            <p:nvPr/>
          </p:nvCxnSpPr>
          <p:spPr bwMode="auto">
            <a:xfrm>
              <a:off x="346429" y="4017201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56"/>
            <p:cNvCxnSpPr>
              <a:cxnSpLocks/>
            </p:cNvCxnSpPr>
            <p:nvPr/>
          </p:nvCxnSpPr>
          <p:spPr bwMode="auto">
            <a:xfrm>
              <a:off x="346429" y="4172227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9" name="Straight Connector 356"/>
          <p:cNvCxnSpPr>
            <a:cxnSpLocks/>
          </p:cNvCxnSpPr>
          <p:nvPr/>
        </p:nvCxnSpPr>
        <p:spPr bwMode="auto">
          <a:xfrm>
            <a:off x="4819556" y="4473724"/>
            <a:ext cx="3744000" cy="891"/>
          </a:xfrm>
          <a:prstGeom prst="line">
            <a:avLst/>
          </a:prstGeom>
          <a:ln w="38100" cap="rnd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1" name="그룹 325"/>
          <p:cNvGrpSpPr/>
          <p:nvPr/>
        </p:nvGrpSpPr>
        <p:grpSpPr>
          <a:xfrm>
            <a:off x="508020" y="5085184"/>
            <a:ext cx="8276447" cy="1604257"/>
            <a:chOff x="508020" y="5085184"/>
            <a:chExt cx="8276447" cy="1604257"/>
          </a:xfrm>
        </p:grpSpPr>
        <p:cxnSp>
          <p:nvCxnSpPr>
            <p:cNvPr id="343" name="Straight Connector 357"/>
            <p:cNvCxnSpPr>
              <a:cxnSpLocks/>
            </p:cNvCxnSpPr>
            <p:nvPr/>
          </p:nvCxnSpPr>
          <p:spPr bwMode="auto">
            <a:xfrm>
              <a:off x="769745" y="6273185"/>
              <a:ext cx="7983548" cy="891"/>
            </a:xfrm>
            <a:prstGeom prst="line">
              <a:avLst/>
            </a:prstGeom>
            <a:ln w="2857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58"/>
            <p:cNvCxnSpPr>
              <a:cxnSpLocks/>
            </p:cNvCxnSpPr>
            <p:nvPr/>
          </p:nvCxnSpPr>
          <p:spPr bwMode="auto">
            <a:xfrm rot="16200000" flipV="1">
              <a:off x="161019" y="5679184"/>
              <a:ext cx="1188000" cy="0"/>
            </a:xfrm>
            <a:prstGeom prst="line">
              <a:avLst/>
            </a:prstGeom>
            <a:ln w="2857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62"/>
            <p:cNvCxnSpPr>
              <a:cxnSpLocks/>
            </p:cNvCxnSpPr>
            <p:nvPr/>
          </p:nvCxnSpPr>
          <p:spPr bwMode="auto">
            <a:xfrm rot="16200000">
              <a:off x="7423452" y="6274076"/>
              <a:ext cx="119388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TextBox 658"/>
            <p:cNvSpPr txBox="1">
              <a:spLocks noChangeArrowheads="1"/>
            </p:cNvSpPr>
            <p:nvPr/>
          </p:nvSpPr>
          <p:spPr bwMode="auto">
            <a:xfrm>
              <a:off x="510814" y="5695065"/>
              <a:ext cx="294366" cy="249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200" b="1" dirty="0"/>
                <a:t>3</a:t>
              </a:r>
            </a:p>
          </p:txBody>
        </p:sp>
        <p:sp>
          <p:nvSpPr>
            <p:cNvPr id="347" name="TextBox 658"/>
            <p:cNvSpPr txBox="1">
              <a:spLocks noChangeArrowheads="1"/>
            </p:cNvSpPr>
            <p:nvPr/>
          </p:nvSpPr>
          <p:spPr bwMode="auto">
            <a:xfrm flipH="1">
              <a:off x="508020" y="5855229"/>
              <a:ext cx="276805" cy="249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200" b="1" dirty="0"/>
                <a:t>2</a:t>
              </a:r>
            </a:p>
          </p:txBody>
        </p:sp>
        <p:sp>
          <p:nvSpPr>
            <p:cNvPr id="348" name="TextBox 658"/>
            <p:cNvSpPr txBox="1">
              <a:spLocks noChangeArrowheads="1"/>
            </p:cNvSpPr>
            <p:nvPr/>
          </p:nvSpPr>
          <p:spPr bwMode="auto">
            <a:xfrm>
              <a:off x="510814" y="6013980"/>
              <a:ext cx="294366" cy="250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200" b="1" dirty="0"/>
                <a:t>1</a:t>
              </a:r>
            </a:p>
          </p:txBody>
        </p:sp>
        <p:sp>
          <p:nvSpPr>
            <p:cNvPr id="349" name="TextBox 658"/>
            <p:cNvSpPr txBox="1">
              <a:spLocks noChangeArrowheads="1"/>
            </p:cNvSpPr>
            <p:nvPr/>
          </p:nvSpPr>
          <p:spPr bwMode="auto">
            <a:xfrm>
              <a:off x="510814" y="5215987"/>
              <a:ext cx="294366" cy="249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200" b="1" dirty="0"/>
                <a:t>6</a:t>
              </a:r>
            </a:p>
          </p:txBody>
        </p:sp>
        <p:sp>
          <p:nvSpPr>
            <p:cNvPr id="350" name="TextBox 658"/>
            <p:cNvSpPr txBox="1">
              <a:spLocks noChangeArrowheads="1"/>
            </p:cNvSpPr>
            <p:nvPr/>
          </p:nvSpPr>
          <p:spPr bwMode="auto">
            <a:xfrm flipH="1">
              <a:off x="508020" y="5376151"/>
              <a:ext cx="276805" cy="249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200" b="1" dirty="0"/>
                <a:t>5</a:t>
              </a:r>
            </a:p>
          </p:txBody>
        </p:sp>
        <p:sp>
          <p:nvSpPr>
            <p:cNvPr id="351" name="TextBox 658"/>
            <p:cNvSpPr txBox="1">
              <a:spLocks noChangeArrowheads="1"/>
            </p:cNvSpPr>
            <p:nvPr/>
          </p:nvSpPr>
          <p:spPr bwMode="auto">
            <a:xfrm>
              <a:off x="510814" y="5534903"/>
              <a:ext cx="294366" cy="250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200" b="1" dirty="0"/>
                <a:t>4</a:t>
              </a:r>
            </a:p>
          </p:txBody>
        </p:sp>
        <p:sp>
          <p:nvSpPr>
            <p:cNvPr id="352" name="직사각형 351"/>
            <p:cNvSpPr/>
            <p:nvPr/>
          </p:nvSpPr>
          <p:spPr>
            <a:xfrm>
              <a:off x="644186" y="6217885"/>
              <a:ext cx="6635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0</a:t>
              </a:r>
              <a:endParaRPr lang="ko-KR" altLang="en-US" sz="1600" dirty="0"/>
            </a:p>
          </p:txBody>
        </p:sp>
        <p:sp>
          <p:nvSpPr>
            <p:cNvPr id="353" name="직사각형 352"/>
            <p:cNvSpPr/>
            <p:nvPr/>
          </p:nvSpPr>
          <p:spPr>
            <a:xfrm>
              <a:off x="7271904" y="6274076"/>
              <a:ext cx="4411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2.0</a:t>
              </a:r>
              <a:endParaRPr lang="ko-KR" altLang="en-US" sz="1600" dirty="0"/>
            </a:p>
          </p:txBody>
        </p:sp>
        <p:sp>
          <p:nvSpPr>
            <p:cNvPr id="354" name="직사각형 353"/>
            <p:cNvSpPr/>
            <p:nvPr/>
          </p:nvSpPr>
          <p:spPr>
            <a:xfrm>
              <a:off x="8468355" y="6227776"/>
              <a:ext cx="316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latin typeface="Times New Roman" charset="0"/>
                  <a:ea typeface="Times New Roman" charset="0"/>
                  <a:cs typeface="Times New Roman" charset="0"/>
                </a:rPr>
                <a:t>ε</a:t>
              </a:r>
              <a:endParaRPr lang="ko-KR" altLang="en-US" sz="2400" dirty="0"/>
            </a:p>
          </p:txBody>
        </p:sp>
        <p:cxnSp>
          <p:nvCxnSpPr>
            <p:cNvPr id="355" name="Straight Connector 362"/>
            <p:cNvCxnSpPr>
              <a:cxnSpLocks/>
            </p:cNvCxnSpPr>
            <p:nvPr/>
          </p:nvCxnSpPr>
          <p:spPr bwMode="auto">
            <a:xfrm rot="16200000">
              <a:off x="6266542" y="6283524"/>
              <a:ext cx="119388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6" name="직사각형 355"/>
            <p:cNvSpPr/>
            <p:nvPr/>
          </p:nvSpPr>
          <p:spPr>
            <a:xfrm>
              <a:off x="6063699" y="6283524"/>
              <a:ext cx="5437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1.75</a:t>
              </a:r>
              <a:endParaRPr lang="ko-KR" altLang="en-US" sz="1600" dirty="0"/>
            </a:p>
          </p:txBody>
        </p:sp>
        <p:cxnSp>
          <p:nvCxnSpPr>
            <p:cNvPr id="357" name="Straight Connector 362"/>
            <p:cNvCxnSpPr>
              <a:cxnSpLocks/>
            </p:cNvCxnSpPr>
            <p:nvPr/>
          </p:nvCxnSpPr>
          <p:spPr bwMode="auto">
            <a:xfrm rot="16200000">
              <a:off x="5154890" y="6292385"/>
              <a:ext cx="119388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직사각형 357"/>
            <p:cNvSpPr/>
            <p:nvPr/>
          </p:nvSpPr>
          <p:spPr>
            <a:xfrm>
              <a:off x="5003342" y="6283524"/>
              <a:ext cx="4411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1.5</a:t>
              </a:r>
              <a:endParaRPr lang="ko-KR" altLang="en-US" sz="1600" dirty="0"/>
            </a:p>
          </p:txBody>
        </p:sp>
        <p:cxnSp>
          <p:nvCxnSpPr>
            <p:cNvPr id="359" name="Straight Connector 362"/>
            <p:cNvCxnSpPr>
              <a:cxnSpLocks/>
            </p:cNvCxnSpPr>
            <p:nvPr/>
          </p:nvCxnSpPr>
          <p:spPr bwMode="auto">
            <a:xfrm rot="16200000">
              <a:off x="4043238" y="6283524"/>
              <a:ext cx="119388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직사각형 359"/>
            <p:cNvSpPr/>
            <p:nvPr/>
          </p:nvSpPr>
          <p:spPr>
            <a:xfrm>
              <a:off x="3840394" y="6283524"/>
              <a:ext cx="5437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1.25</a:t>
              </a:r>
              <a:endParaRPr lang="ko-KR" altLang="en-US" sz="1600" dirty="0"/>
            </a:p>
          </p:txBody>
        </p:sp>
        <p:cxnSp>
          <p:nvCxnSpPr>
            <p:cNvPr id="361" name="Straight Connector 362"/>
            <p:cNvCxnSpPr>
              <a:cxnSpLocks/>
            </p:cNvCxnSpPr>
            <p:nvPr/>
          </p:nvCxnSpPr>
          <p:spPr bwMode="auto">
            <a:xfrm rot="16200000">
              <a:off x="2906876" y="6283524"/>
              <a:ext cx="119388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2" name="직사각형 361"/>
            <p:cNvSpPr/>
            <p:nvPr/>
          </p:nvSpPr>
          <p:spPr>
            <a:xfrm>
              <a:off x="2755328" y="6283524"/>
              <a:ext cx="4411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1.0</a:t>
              </a:r>
              <a:endParaRPr lang="ko-KR" altLang="en-US" sz="1600" dirty="0"/>
            </a:p>
          </p:txBody>
        </p:sp>
      </p:grpSp>
      <p:grpSp>
        <p:nvGrpSpPr>
          <p:cNvPr id="132" name="그룹 342"/>
          <p:cNvGrpSpPr/>
          <p:nvPr/>
        </p:nvGrpSpPr>
        <p:grpSpPr>
          <a:xfrm>
            <a:off x="2975908" y="5435039"/>
            <a:ext cx="792000" cy="698043"/>
            <a:chOff x="346429" y="3475075"/>
            <a:chExt cx="878400" cy="698043"/>
          </a:xfrm>
        </p:grpSpPr>
        <p:cxnSp>
          <p:nvCxnSpPr>
            <p:cNvPr id="364" name="Straight Connector 352"/>
            <p:cNvCxnSpPr>
              <a:cxnSpLocks/>
            </p:cNvCxnSpPr>
            <p:nvPr/>
          </p:nvCxnSpPr>
          <p:spPr bwMode="auto">
            <a:xfrm>
              <a:off x="346429" y="3475075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53"/>
            <p:cNvCxnSpPr>
              <a:cxnSpLocks/>
            </p:cNvCxnSpPr>
            <p:nvPr/>
          </p:nvCxnSpPr>
          <p:spPr bwMode="auto">
            <a:xfrm>
              <a:off x="346429" y="3708931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54"/>
            <p:cNvCxnSpPr>
              <a:cxnSpLocks/>
            </p:cNvCxnSpPr>
            <p:nvPr/>
          </p:nvCxnSpPr>
          <p:spPr bwMode="auto">
            <a:xfrm>
              <a:off x="346429" y="3863067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55"/>
            <p:cNvCxnSpPr>
              <a:cxnSpLocks/>
            </p:cNvCxnSpPr>
            <p:nvPr/>
          </p:nvCxnSpPr>
          <p:spPr bwMode="auto">
            <a:xfrm>
              <a:off x="346429" y="4017201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56"/>
            <p:cNvCxnSpPr>
              <a:cxnSpLocks/>
            </p:cNvCxnSpPr>
            <p:nvPr/>
          </p:nvCxnSpPr>
          <p:spPr bwMode="auto">
            <a:xfrm>
              <a:off x="346429" y="4172227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342"/>
          <p:cNvGrpSpPr/>
          <p:nvPr/>
        </p:nvGrpSpPr>
        <p:grpSpPr>
          <a:xfrm>
            <a:off x="3779206" y="5562023"/>
            <a:ext cx="612000" cy="507995"/>
            <a:chOff x="346429" y="3602059"/>
            <a:chExt cx="878400" cy="507995"/>
          </a:xfrm>
        </p:grpSpPr>
        <p:cxnSp>
          <p:nvCxnSpPr>
            <p:cNvPr id="370" name="Straight Connector 354"/>
            <p:cNvCxnSpPr>
              <a:cxnSpLocks/>
            </p:cNvCxnSpPr>
            <p:nvPr/>
          </p:nvCxnSpPr>
          <p:spPr bwMode="auto">
            <a:xfrm>
              <a:off x="346429" y="3602059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55"/>
            <p:cNvCxnSpPr>
              <a:cxnSpLocks/>
            </p:cNvCxnSpPr>
            <p:nvPr/>
          </p:nvCxnSpPr>
          <p:spPr bwMode="auto">
            <a:xfrm>
              <a:off x="346429" y="3859541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56"/>
            <p:cNvCxnSpPr>
              <a:cxnSpLocks/>
            </p:cNvCxnSpPr>
            <p:nvPr/>
          </p:nvCxnSpPr>
          <p:spPr bwMode="auto">
            <a:xfrm>
              <a:off x="346429" y="4109163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그룹 342"/>
          <p:cNvGrpSpPr/>
          <p:nvPr/>
        </p:nvGrpSpPr>
        <p:grpSpPr>
          <a:xfrm>
            <a:off x="4411512" y="5562023"/>
            <a:ext cx="432000" cy="381867"/>
            <a:chOff x="346429" y="3602059"/>
            <a:chExt cx="878400" cy="381867"/>
          </a:xfrm>
        </p:grpSpPr>
        <p:cxnSp>
          <p:nvCxnSpPr>
            <p:cNvPr id="374" name="Straight Connector 355"/>
            <p:cNvCxnSpPr>
              <a:cxnSpLocks/>
            </p:cNvCxnSpPr>
            <p:nvPr/>
          </p:nvCxnSpPr>
          <p:spPr bwMode="auto">
            <a:xfrm>
              <a:off x="346429" y="3602059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56"/>
            <p:cNvCxnSpPr>
              <a:cxnSpLocks/>
            </p:cNvCxnSpPr>
            <p:nvPr/>
          </p:nvCxnSpPr>
          <p:spPr bwMode="auto">
            <a:xfrm>
              <a:off x="346429" y="3983035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7" name="Straight Connector 356"/>
          <p:cNvCxnSpPr>
            <a:cxnSpLocks/>
          </p:cNvCxnSpPr>
          <p:nvPr/>
        </p:nvCxnSpPr>
        <p:spPr bwMode="auto">
          <a:xfrm rot="16200000">
            <a:off x="2925326" y="5424256"/>
            <a:ext cx="108000" cy="891"/>
          </a:xfrm>
          <a:prstGeom prst="line">
            <a:avLst/>
          </a:prstGeom>
          <a:ln w="38100" cap="rnd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56"/>
          <p:cNvCxnSpPr>
            <a:cxnSpLocks/>
          </p:cNvCxnSpPr>
          <p:nvPr/>
        </p:nvCxnSpPr>
        <p:spPr bwMode="auto">
          <a:xfrm rot="16200000">
            <a:off x="3725466" y="6054448"/>
            <a:ext cx="108000" cy="891"/>
          </a:xfrm>
          <a:prstGeom prst="line">
            <a:avLst/>
          </a:prstGeom>
          <a:ln w="38100" cap="rnd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56"/>
          <p:cNvCxnSpPr>
            <a:cxnSpLocks/>
          </p:cNvCxnSpPr>
          <p:nvPr/>
        </p:nvCxnSpPr>
        <p:spPr bwMode="auto">
          <a:xfrm rot="16200000">
            <a:off x="3684066" y="5551022"/>
            <a:ext cx="190800" cy="891"/>
          </a:xfrm>
          <a:prstGeom prst="line">
            <a:avLst/>
          </a:prstGeom>
          <a:ln w="38100" cap="rnd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56"/>
          <p:cNvCxnSpPr>
            <a:cxnSpLocks/>
          </p:cNvCxnSpPr>
          <p:nvPr/>
        </p:nvCxnSpPr>
        <p:spPr bwMode="auto">
          <a:xfrm rot="16200000">
            <a:off x="4300606" y="5945523"/>
            <a:ext cx="190800" cy="891"/>
          </a:xfrm>
          <a:prstGeom prst="line">
            <a:avLst/>
          </a:prstGeom>
          <a:ln w="38100" cap="rnd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56"/>
          <p:cNvCxnSpPr>
            <a:cxnSpLocks/>
          </p:cNvCxnSpPr>
          <p:nvPr/>
        </p:nvCxnSpPr>
        <p:spPr bwMode="auto">
          <a:xfrm rot="16200000">
            <a:off x="4679586" y="5757383"/>
            <a:ext cx="360000" cy="891"/>
          </a:xfrm>
          <a:prstGeom prst="line">
            <a:avLst/>
          </a:prstGeom>
          <a:ln w="38100" cap="rnd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5" name="그룹 342"/>
          <p:cNvGrpSpPr/>
          <p:nvPr/>
        </p:nvGrpSpPr>
        <p:grpSpPr>
          <a:xfrm>
            <a:off x="780286" y="3701266"/>
            <a:ext cx="2196000" cy="773349"/>
            <a:chOff x="346429" y="3399769"/>
            <a:chExt cx="878400" cy="773349"/>
          </a:xfrm>
        </p:grpSpPr>
        <p:cxnSp>
          <p:nvCxnSpPr>
            <p:cNvPr id="383" name="Straight Connector 351"/>
            <p:cNvCxnSpPr>
              <a:cxnSpLocks/>
            </p:cNvCxnSpPr>
            <p:nvPr/>
          </p:nvCxnSpPr>
          <p:spPr bwMode="auto">
            <a:xfrm>
              <a:off x="346429" y="3399769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52"/>
            <p:cNvCxnSpPr>
              <a:cxnSpLocks/>
            </p:cNvCxnSpPr>
            <p:nvPr/>
          </p:nvCxnSpPr>
          <p:spPr bwMode="auto">
            <a:xfrm>
              <a:off x="346429" y="3553905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53"/>
            <p:cNvCxnSpPr>
              <a:cxnSpLocks/>
            </p:cNvCxnSpPr>
            <p:nvPr/>
          </p:nvCxnSpPr>
          <p:spPr bwMode="auto">
            <a:xfrm>
              <a:off x="346429" y="3708931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54"/>
            <p:cNvCxnSpPr>
              <a:cxnSpLocks/>
            </p:cNvCxnSpPr>
            <p:nvPr/>
          </p:nvCxnSpPr>
          <p:spPr bwMode="auto">
            <a:xfrm>
              <a:off x="346429" y="3863067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55"/>
            <p:cNvCxnSpPr>
              <a:cxnSpLocks/>
            </p:cNvCxnSpPr>
            <p:nvPr/>
          </p:nvCxnSpPr>
          <p:spPr bwMode="auto">
            <a:xfrm>
              <a:off x="346429" y="4017201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56"/>
            <p:cNvCxnSpPr>
              <a:cxnSpLocks/>
            </p:cNvCxnSpPr>
            <p:nvPr/>
          </p:nvCxnSpPr>
          <p:spPr bwMode="auto">
            <a:xfrm>
              <a:off x="346429" y="4172227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그룹 342"/>
          <p:cNvGrpSpPr/>
          <p:nvPr/>
        </p:nvGrpSpPr>
        <p:grpSpPr>
          <a:xfrm>
            <a:off x="2979966" y="3855402"/>
            <a:ext cx="792000" cy="619213"/>
            <a:chOff x="346429" y="3553905"/>
            <a:chExt cx="878400" cy="619213"/>
          </a:xfrm>
        </p:grpSpPr>
        <p:cxnSp>
          <p:nvCxnSpPr>
            <p:cNvPr id="390" name="Straight Connector 352"/>
            <p:cNvCxnSpPr>
              <a:cxnSpLocks/>
            </p:cNvCxnSpPr>
            <p:nvPr/>
          </p:nvCxnSpPr>
          <p:spPr bwMode="auto">
            <a:xfrm>
              <a:off x="346429" y="3553905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53"/>
            <p:cNvCxnSpPr>
              <a:cxnSpLocks/>
            </p:cNvCxnSpPr>
            <p:nvPr/>
          </p:nvCxnSpPr>
          <p:spPr bwMode="auto">
            <a:xfrm>
              <a:off x="346429" y="3708931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54"/>
            <p:cNvCxnSpPr>
              <a:cxnSpLocks/>
            </p:cNvCxnSpPr>
            <p:nvPr/>
          </p:nvCxnSpPr>
          <p:spPr bwMode="auto">
            <a:xfrm>
              <a:off x="346429" y="3863067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55"/>
            <p:cNvCxnSpPr>
              <a:cxnSpLocks/>
            </p:cNvCxnSpPr>
            <p:nvPr/>
          </p:nvCxnSpPr>
          <p:spPr bwMode="auto">
            <a:xfrm>
              <a:off x="346429" y="4017201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56"/>
            <p:cNvCxnSpPr>
              <a:cxnSpLocks/>
            </p:cNvCxnSpPr>
            <p:nvPr/>
          </p:nvCxnSpPr>
          <p:spPr bwMode="auto">
            <a:xfrm>
              <a:off x="346429" y="4172227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342"/>
          <p:cNvGrpSpPr/>
          <p:nvPr/>
        </p:nvGrpSpPr>
        <p:grpSpPr>
          <a:xfrm>
            <a:off x="3783264" y="4164564"/>
            <a:ext cx="612000" cy="310051"/>
            <a:chOff x="346429" y="3863067"/>
            <a:chExt cx="878400" cy="310051"/>
          </a:xfrm>
        </p:grpSpPr>
        <p:cxnSp>
          <p:nvCxnSpPr>
            <p:cNvPr id="396" name="Straight Connector 354"/>
            <p:cNvCxnSpPr>
              <a:cxnSpLocks/>
            </p:cNvCxnSpPr>
            <p:nvPr/>
          </p:nvCxnSpPr>
          <p:spPr bwMode="auto">
            <a:xfrm>
              <a:off x="346429" y="3863067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55"/>
            <p:cNvCxnSpPr>
              <a:cxnSpLocks/>
            </p:cNvCxnSpPr>
            <p:nvPr/>
          </p:nvCxnSpPr>
          <p:spPr bwMode="auto">
            <a:xfrm>
              <a:off x="346429" y="4017201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56"/>
            <p:cNvCxnSpPr>
              <a:cxnSpLocks/>
            </p:cNvCxnSpPr>
            <p:nvPr/>
          </p:nvCxnSpPr>
          <p:spPr bwMode="auto">
            <a:xfrm>
              <a:off x="346429" y="4172227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그룹 342"/>
          <p:cNvGrpSpPr/>
          <p:nvPr/>
        </p:nvGrpSpPr>
        <p:grpSpPr>
          <a:xfrm>
            <a:off x="4415570" y="4318698"/>
            <a:ext cx="432000" cy="155917"/>
            <a:chOff x="346429" y="4017201"/>
            <a:chExt cx="878400" cy="155917"/>
          </a:xfrm>
        </p:grpSpPr>
        <p:cxnSp>
          <p:nvCxnSpPr>
            <p:cNvPr id="400" name="Straight Connector 355"/>
            <p:cNvCxnSpPr>
              <a:cxnSpLocks/>
            </p:cNvCxnSpPr>
            <p:nvPr/>
          </p:nvCxnSpPr>
          <p:spPr bwMode="auto">
            <a:xfrm>
              <a:off x="346429" y="4017201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356"/>
            <p:cNvCxnSpPr>
              <a:cxnSpLocks/>
            </p:cNvCxnSpPr>
            <p:nvPr/>
          </p:nvCxnSpPr>
          <p:spPr bwMode="auto">
            <a:xfrm>
              <a:off x="346429" y="4172227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2" name="Straight Connector 356"/>
          <p:cNvCxnSpPr>
            <a:cxnSpLocks/>
          </p:cNvCxnSpPr>
          <p:nvPr/>
        </p:nvCxnSpPr>
        <p:spPr bwMode="auto">
          <a:xfrm>
            <a:off x="4822908" y="4473724"/>
            <a:ext cx="3744000" cy="891"/>
          </a:xfrm>
          <a:prstGeom prst="line">
            <a:avLst/>
          </a:prstGeom>
          <a:ln w="38100" cap="rnd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9" name="그룹 309"/>
          <p:cNvGrpSpPr/>
          <p:nvPr/>
        </p:nvGrpSpPr>
        <p:grpSpPr>
          <a:xfrm>
            <a:off x="357670" y="1381244"/>
            <a:ext cx="973970" cy="1359208"/>
            <a:chOff x="357670" y="1309236"/>
            <a:chExt cx="973970" cy="1359208"/>
          </a:xfrm>
        </p:grpSpPr>
        <p:sp>
          <p:nvSpPr>
            <p:cNvPr id="320" name="TextBox 658"/>
            <p:cNvSpPr txBox="1">
              <a:spLocks noChangeArrowheads="1"/>
            </p:cNvSpPr>
            <p:nvPr/>
          </p:nvSpPr>
          <p:spPr bwMode="auto">
            <a:xfrm>
              <a:off x="1037274" y="1500550"/>
              <a:ext cx="294366" cy="301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1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321" name="TextBox 658"/>
            <p:cNvSpPr txBox="1">
              <a:spLocks noChangeArrowheads="1"/>
            </p:cNvSpPr>
            <p:nvPr/>
          </p:nvSpPr>
          <p:spPr bwMode="auto">
            <a:xfrm flipH="1">
              <a:off x="715100" y="1399187"/>
              <a:ext cx="276805" cy="301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1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322" name="TextBox 658"/>
            <p:cNvSpPr txBox="1">
              <a:spLocks noChangeArrowheads="1"/>
            </p:cNvSpPr>
            <p:nvPr/>
          </p:nvSpPr>
          <p:spPr bwMode="auto">
            <a:xfrm>
              <a:off x="357670" y="1309236"/>
              <a:ext cx="294366" cy="301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1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23" name="TextBox 658"/>
            <p:cNvSpPr txBox="1">
              <a:spLocks noChangeArrowheads="1"/>
            </p:cNvSpPr>
            <p:nvPr/>
          </p:nvSpPr>
          <p:spPr bwMode="auto">
            <a:xfrm>
              <a:off x="411302" y="2366823"/>
              <a:ext cx="294366" cy="301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1" dirty="0">
                  <a:solidFill>
                    <a:srgbClr val="C00000"/>
                  </a:solidFill>
                </a:rPr>
                <a:t>6</a:t>
              </a:r>
            </a:p>
          </p:txBody>
        </p:sp>
        <p:sp>
          <p:nvSpPr>
            <p:cNvPr id="324" name="TextBox 658"/>
            <p:cNvSpPr txBox="1">
              <a:spLocks noChangeArrowheads="1"/>
            </p:cNvSpPr>
            <p:nvPr/>
          </p:nvSpPr>
          <p:spPr bwMode="auto">
            <a:xfrm flipH="1">
              <a:off x="647497" y="2207041"/>
              <a:ext cx="276805" cy="301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1" dirty="0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325" name="TextBox 658"/>
            <p:cNvSpPr txBox="1">
              <a:spLocks noChangeArrowheads="1"/>
            </p:cNvSpPr>
            <p:nvPr/>
          </p:nvSpPr>
          <p:spPr bwMode="auto">
            <a:xfrm>
              <a:off x="974210" y="2191275"/>
              <a:ext cx="294366" cy="301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1" dirty="0">
                  <a:solidFill>
                    <a:srgbClr val="C00000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678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03704E-6 L -1.11111E-6 0.24144 " pathEditMode="relative" ptsTypes="AA">
                                      <p:cBhvr>
                                        <p:cTn id="1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59259E-6 L 2.77778E-6 0.23912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96296E-6 L 4.44444E-6 0.22037 " pathEditMode="relative" ptsTypes="AA">
                                      <p:cBhvr>
                                        <p:cTn id="3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85185E-6 L 3.61111E-6 0.19954 " pathEditMode="relative" ptsTypes="AA">
                                      <p:cBhvr>
                                        <p:cTn id="4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81481E-6 L 0.00416 0.1838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" y="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334"/>
          <p:cNvGrpSpPr>
            <a:grpSpLocks noChangeAspect="1"/>
          </p:cNvGrpSpPr>
          <p:nvPr/>
        </p:nvGrpSpPr>
        <p:grpSpPr>
          <a:xfrm>
            <a:off x="251520" y="404664"/>
            <a:ext cx="8666589" cy="2446938"/>
            <a:chOff x="611560" y="2755456"/>
            <a:chExt cx="7776864" cy="2195741"/>
          </a:xfrm>
        </p:grpSpPr>
        <p:grpSp>
          <p:nvGrpSpPr>
            <p:cNvPr id="4" name="그룹 173"/>
            <p:cNvGrpSpPr/>
            <p:nvPr/>
          </p:nvGrpSpPr>
          <p:grpSpPr>
            <a:xfrm>
              <a:off x="694641" y="2755456"/>
              <a:ext cx="7674113" cy="2195741"/>
              <a:chOff x="694641" y="1546403"/>
              <a:chExt cx="7674113" cy="2195741"/>
            </a:xfrm>
          </p:grpSpPr>
          <p:grpSp>
            <p:nvGrpSpPr>
              <p:cNvPr id="5" name="그룹 165"/>
              <p:cNvGrpSpPr/>
              <p:nvPr/>
            </p:nvGrpSpPr>
            <p:grpSpPr>
              <a:xfrm>
                <a:off x="7478705" y="1564875"/>
                <a:ext cx="890049" cy="2177269"/>
                <a:chOff x="7478705" y="1564875"/>
                <a:chExt cx="890049" cy="2177269"/>
              </a:xfrm>
            </p:grpSpPr>
            <p:grpSp>
              <p:nvGrpSpPr>
                <p:cNvPr id="6" name="그룹 131"/>
                <p:cNvGrpSpPr/>
                <p:nvPr/>
              </p:nvGrpSpPr>
              <p:grpSpPr>
                <a:xfrm>
                  <a:off x="7478705" y="1564875"/>
                  <a:ext cx="890049" cy="2177269"/>
                  <a:chOff x="7954374" y="1623171"/>
                  <a:chExt cx="890049" cy="2177269"/>
                </a:xfrm>
              </p:grpSpPr>
              <p:pic>
                <p:nvPicPr>
                  <p:cNvPr id="463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69001" y="1623171"/>
                    <a:ext cx="875422" cy="176957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sp>
                <p:nvSpPr>
                  <p:cNvPr id="464" name="직사각형 463"/>
                  <p:cNvSpPr/>
                  <p:nvPr/>
                </p:nvSpPr>
                <p:spPr>
                  <a:xfrm>
                    <a:off x="8038928" y="3441404"/>
                    <a:ext cx="739644" cy="35903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2000" b="1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ε</a:t>
                    </a:r>
                    <a:r>
                      <a:rPr lang="en-US" altLang="ko-KR" sz="2000" b="1" i="1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 </a:t>
                    </a:r>
                    <a:r>
                      <a:rPr lang="en-US" altLang="ko-KR" sz="2000" b="1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=3.0</a:t>
                    </a:r>
                    <a:endParaRPr lang="ko-KR" altLang="en-US" sz="2000" b="1" dirty="0"/>
                  </a:p>
                </p:txBody>
              </p:sp>
              <p:sp>
                <p:nvSpPr>
                  <p:cNvPr id="465" name="직사각형 464"/>
                  <p:cNvSpPr/>
                  <p:nvPr/>
                </p:nvSpPr>
                <p:spPr>
                  <a:xfrm rot="16200000">
                    <a:off x="7648374" y="1991145"/>
                    <a:ext cx="684000" cy="72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/>
                  </a:p>
                </p:txBody>
              </p:sp>
            </p:grpSp>
            <p:grpSp>
              <p:nvGrpSpPr>
                <p:cNvPr id="7" name="그룹 161"/>
                <p:cNvGrpSpPr/>
                <p:nvPr/>
              </p:nvGrpSpPr>
              <p:grpSpPr>
                <a:xfrm>
                  <a:off x="7587026" y="1586488"/>
                  <a:ext cx="720000" cy="720000"/>
                  <a:chOff x="457200" y="961252"/>
                  <a:chExt cx="1469126" cy="1469128"/>
                </a:xfrm>
              </p:grpSpPr>
              <p:cxnSp>
                <p:nvCxnSpPr>
                  <p:cNvPr id="453" name="직선 연결선 452"/>
                  <p:cNvCxnSpPr/>
                  <p:nvPr/>
                </p:nvCxnSpPr>
                <p:spPr>
                  <a:xfrm>
                    <a:off x="457200" y="1181020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직선 연결선 453"/>
                  <p:cNvCxnSpPr/>
                  <p:nvPr/>
                </p:nvCxnSpPr>
                <p:spPr>
                  <a:xfrm>
                    <a:off x="457200" y="1430384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직선 연결선 454"/>
                  <p:cNvCxnSpPr/>
                  <p:nvPr/>
                </p:nvCxnSpPr>
                <p:spPr>
                  <a:xfrm>
                    <a:off x="457200" y="1929112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6" name="직선 연결선 455"/>
                  <p:cNvCxnSpPr/>
                  <p:nvPr/>
                </p:nvCxnSpPr>
                <p:spPr>
                  <a:xfrm>
                    <a:off x="457200" y="2178477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직선 연결선 456"/>
                  <p:cNvCxnSpPr/>
                  <p:nvPr/>
                </p:nvCxnSpPr>
                <p:spPr>
                  <a:xfrm rot="5400000">
                    <a:off x="954623" y="1694982"/>
                    <a:ext cx="1469127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직선 연결선 457"/>
                  <p:cNvCxnSpPr/>
                  <p:nvPr/>
                </p:nvCxnSpPr>
                <p:spPr>
                  <a:xfrm rot="5400000">
                    <a:off x="699121" y="1694981"/>
                    <a:ext cx="1469127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직선 연결선 458"/>
                  <p:cNvCxnSpPr/>
                  <p:nvPr/>
                </p:nvCxnSpPr>
                <p:spPr>
                  <a:xfrm rot="5400000">
                    <a:off x="188119" y="1694982"/>
                    <a:ext cx="1469127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직선 연결선 459"/>
                  <p:cNvCxnSpPr/>
                  <p:nvPr/>
                </p:nvCxnSpPr>
                <p:spPr>
                  <a:xfrm rot="5400000">
                    <a:off x="-55146" y="1688864"/>
                    <a:ext cx="1456891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1" name="직선 연결선 460"/>
                  <p:cNvCxnSpPr/>
                  <p:nvPr/>
                </p:nvCxnSpPr>
                <p:spPr>
                  <a:xfrm rot="5400000">
                    <a:off x="443620" y="1694982"/>
                    <a:ext cx="1469127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직선 연결선 461"/>
                  <p:cNvCxnSpPr/>
                  <p:nvPr/>
                </p:nvCxnSpPr>
                <p:spPr>
                  <a:xfrm>
                    <a:off x="457200" y="1679748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" name="그룹 163"/>
              <p:cNvGrpSpPr/>
              <p:nvPr/>
            </p:nvGrpSpPr>
            <p:grpSpPr>
              <a:xfrm>
                <a:off x="5492271" y="1555639"/>
                <a:ext cx="867387" cy="2186505"/>
                <a:chOff x="5492271" y="1555639"/>
                <a:chExt cx="867387" cy="2186505"/>
              </a:xfrm>
            </p:grpSpPr>
            <p:grpSp>
              <p:nvGrpSpPr>
                <p:cNvPr id="9" name="그룹 134"/>
                <p:cNvGrpSpPr/>
                <p:nvPr/>
              </p:nvGrpSpPr>
              <p:grpSpPr>
                <a:xfrm>
                  <a:off x="5492271" y="1555639"/>
                  <a:ext cx="867387" cy="2186505"/>
                  <a:chOff x="5100438" y="1613935"/>
                  <a:chExt cx="867387" cy="2186505"/>
                </a:xfrm>
              </p:grpSpPr>
              <p:pic>
                <p:nvPicPr>
                  <p:cNvPr id="448" name="Picture 13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137879" y="1613935"/>
                    <a:ext cx="829946" cy="178991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sp>
                <p:nvSpPr>
                  <p:cNvPr id="449" name="직사각형 448"/>
                  <p:cNvSpPr/>
                  <p:nvPr/>
                </p:nvSpPr>
                <p:spPr>
                  <a:xfrm>
                    <a:off x="5182030" y="3441404"/>
                    <a:ext cx="739645" cy="35903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2000" b="1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ε</a:t>
                    </a:r>
                    <a:r>
                      <a:rPr lang="en-US" altLang="ko-KR" sz="2000" b="1" i="1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 </a:t>
                    </a:r>
                    <a:r>
                      <a:rPr lang="en-US" altLang="ko-KR" sz="2000" b="1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=2.0</a:t>
                    </a:r>
                    <a:endParaRPr lang="ko-KR" altLang="en-US" sz="2000" b="1" dirty="0"/>
                  </a:p>
                </p:txBody>
              </p:sp>
              <p:sp>
                <p:nvSpPr>
                  <p:cNvPr id="450" name="직사각형 449"/>
                  <p:cNvSpPr/>
                  <p:nvPr/>
                </p:nvSpPr>
                <p:spPr>
                  <a:xfrm rot="16200000">
                    <a:off x="4794438" y="1972661"/>
                    <a:ext cx="684000" cy="72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/>
                  </a:p>
                </p:txBody>
              </p:sp>
            </p:grpSp>
            <p:grpSp>
              <p:nvGrpSpPr>
                <p:cNvPr id="10" name="그룹 202"/>
                <p:cNvGrpSpPr/>
                <p:nvPr/>
              </p:nvGrpSpPr>
              <p:grpSpPr>
                <a:xfrm>
                  <a:off x="5615087" y="1589904"/>
                  <a:ext cx="720000" cy="720000"/>
                  <a:chOff x="457200" y="961252"/>
                  <a:chExt cx="1469126" cy="1469128"/>
                </a:xfrm>
              </p:grpSpPr>
              <p:cxnSp>
                <p:nvCxnSpPr>
                  <p:cNvPr id="438" name="직선 연결선 437"/>
                  <p:cNvCxnSpPr/>
                  <p:nvPr/>
                </p:nvCxnSpPr>
                <p:spPr>
                  <a:xfrm>
                    <a:off x="457200" y="1181020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9" name="직선 연결선 438"/>
                  <p:cNvCxnSpPr/>
                  <p:nvPr/>
                </p:nvCxnSpPr>
                <p:spPr>
                  <a:xfrm>
                    <a:off x="457200" y="1430384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0" name="직선 연결선 439"/>
                  <p:cNvCxnSpPr/>
                  <p:nvPr/>
                </p:nvCxnSpPr>
                <p:spPr>
                  <a:xfrm>
                    <a:off x="457200" y="1929112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1" name="직선 연결선 440"/>
                  <p:cNvCxnSpPr/>
                  <p:nvPr/>
                </p:nvCxnSpPr>
                <p:spPr>
                  <a:xfrm>
                    <a:off x="457200" y="2178478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2" name="직선 연결선 441"/>
                  <p:cNvCxnSpPr/>
                  <p:nvPr/>
                </p:nvCxnSpPr>
                <p:spPr>
                  <a:xfrm rot="5400000">
                    <a:off x="954623" y="1694982"/>
                    <a:ext cx="1469127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3" name="직선 연결선 442"/>
                  <p:cNvCxnSpPr/>
                  <p:nvPr/>
                </p:nvCxnSpPr>
                <p:spPr>
                  <a:xfrm rot="5400000">
                    <a:off x="699121" y="1694981"/>
                    <a:ext cx="1469127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4" name="직선 연결선 443"/>
                  <p:cNvCxnSpPr/>
                  <p:nvPr/>
                </p:nvCxnSpPr>
                <p:spPr>
                  <a:xfrm rot="5400000">
                    <a:off x="206964" y="1694981"/>
                    <a:ext cx="1469128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5" name="직선 연결선 444"/>
                  <p:cNvCxnSpPr/>
                  <p:nvPr/>
                </p:nvCxnSpPr>
                <p:spPr>
                  <a:xfrm rot="5400000">
                    <a:off x="-55146" y="1688864"/>
                    <a:ext cx="1456891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6" name="직선 연결선 445"/>
                  <p:cNvCxnSpPr/>
                  <p:nvPr/>
                </p:nvCxnSpPr>
                <p:spPr>
                  <a:xfrm rot="5400000">
                    <a:off x="443620" y="1694982"/>
                    <a:ext cx="1469127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7" name="직선 연결선 446"/>
                  <p:cNvCxnSpPr/>
                  <p:nvPr/>
                </p:nvCxnSpPr>
                <p:spPr>
                  <a:xfrm>
                    <a:off x="457200" y="1679748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" name="그룹 162"/>
              <p:cNvGrpSpPr/>
              <p:nvPr/>
            </p:nvGrpSpPr>
            <p:grpSpPr>
              <a:xfrm>
                <a:off x="4536954" y="1555639"/>
                <a:ext cx="903157" cy="2186505"/>
                <a:chOff x="4536954" y="1555639"/>
                <a:chExt cx="903157" cy="2186505"/>
              </a:xfrm>
            </p:grpSpPr>
            <p:grpSp>
              <p:nvGrpSpPr>
                <p:cNvPr id="12" name="그룹 135"/>
                <p:cNvGrpSpPr/>
                <p:nvPr/>
              </p:nvGrpSpPr>
              <p:grpSpPr>
                <a:xfrm>
                  <a:off x="4536954" y="1555639"/>
                  <a:ext cx="903157" cy="2186505"/>
                  <a:chOff x="4145121" y="1613935"/>
                  <a:chExt cx="903157" cy="2186505"/>
                </a:xfrm>
              </p:grpSpPr>
              <p:pic>
                <p:nvPicPr>
                  <p:cNvPr id="433" name="Picture 14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167171" y="1613935"/>
                    <a:ext cx="881107" cy="177974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sp>
                <p:nvSpPr>
                  <p:cNvPr id="434" name="직사각형 433"/>
                  <p:cNvSpPr/>
                  <p:nvPr/>
                </p:nvSpPr>
                <p:spPr>
                  <a:xfrm>
                    <a:off x="4229732" y="3441404"/>
                    <a:ext cx="739645" cy="35903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2000" b="1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ε</a:t>
                    </a:r>
                    <a:r>
                      <a:rPr lang="en-US" altLang="ko-KR" sz="2000" b="1" i="1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 </a:t>
                    </a:r>
                    <a:r>
                      <a:rPr lang="en-US" altLang="ko-KR" sz="2000" b="1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=1.8</a:t>
                    </a:r>
                    <a:endParaRPr lang="ko-KR" altLang="en-US" sz="2000" b="1" dirty="0"/>
                  </a:p>
                </p:txBody>
              </p:sp>
              <p:sp>
                <p:nvSpPr>
                  <p:cNvPr id="435" name="직사각형 434"/>
                  <p:cNvSpPr/>
                  <p:nvPr/>
                </p:nvSpPr>
                <p:spPr>
                  <a:xfrm rot="16200000">
                    <a:off x="3839121" y="1972661"/>
                    <a:ext cx="684000" cy="72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/>
                  </a:p>
                </p:txBody>
              </p:sp>
            </p:grpSp>
            <p:grpSp>
              <p:nvGrpSpPr>
                <p:cNvPr id="13" name="그룹 216"/>
                <p:cNvGrpSpPr/>
                <p:nvPr/>
              </p:nvGrpSpPr>
              <p:grpSpPr>
                <a:xfrm>
                  <a:off x="4655134" y="1590849"/>
                  <a:ext cx="720000" cy="720000"/>
                  <a:chOff x="457200" y="961252"/>
                  <a:chExt cx="1469126" cy="1469128"/>
                </a:xfrm>
              </p:grpSpPr>
              <p:cxnSp>
                <p:nvCxnSpPr>
                  <p:cNvPr id="423" name="직선 연결선 422"/>
                  <p:cNvCxnSpPr/>
                  <p:nvPr/>
                </p:nvCxnSpPr>
                <p:spPr>
                  <a:xfrm>
                    <a:off x="457200" y="1181020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4" name="직선 연결선 423"/>
                  <p:cNvCxnSpPr/>
                  <p:nvPr/>
                </p:nvCxnSpPr>
                <p:spPr>
                  <a:xfrm>
                    <a:off x="457200" y="1449229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5" name="직선 연결선 424"/>
                  <p:cNvCxnSpPr/>
                  <p:nvPr/>
                </p:nvCxnSpPr>
                <p:spPr>
                  <a:xfrm>
                    <a:off x="457200" y="1929112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6" name="직선 연결선 425"/>
                  <p:cNvCxnSpPr/>
                  <p:nvPr/>
                </p:nvCxnSpPr>
                <p:spPr>
                  <a:xfrm>
                    <a:off x="457200" y="2178478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7" name="직선 연결선 426"/>
                  <p:cNvCxnSpPr/>
                  <p:nvPr/>
                </p:nvCxnSpPr>
                <p:spPr>
                  <a:xfrm rot="5400000">
                    <a:off x="973468" y="1694981"/>
                    <a:ext cx="1469128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8" name="직선 연결선 427"/>
                  <p:cNvCxnSpPr/>
                  <p:nvPr/>
                </p:nvCxnSpPr>
                <p:spPr>
                  <a:xfrm rot="5400000">
                    <a:off x="717967" y="1694981"/>
                    <a:ext cx="1469128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9" name="직선 연결선 428"/>
                  <p:cNvCxnSpPr/>
                  <p:nvPr/>
                </p:nvCxnSpPr>
                <p:spPr>
                  <a:xfrm rot="5400000">
                    <a:off x="206964" y="1694981"/>
                    <a:ext cx="1469128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0" name="직선 연결선 429"/>
                  <p:cNvCxnSpPr/>
                  <p:nvPr/>
                </p:nvCxnSpPr>
                <p:spPr>
                  <a:xfrm rot="5400000">
                    <a:off x="-55146" y="1688864"/>
                    <a:ext cx="1456891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1" name="직선 연결선 430"/>
                  <p:cNvCxnSpPr/>
                  <p:nvPr/>
                </p:nvCxnSpPr>
                <p:spPr>
                  <a:xfrm rot="5400000">
                    <a:off x="443620" y="1694982"/>
                    <a:ext cx="1469127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2" name="직선 연결선 431"/>
                  <p:cNvCxnSpPr/>
                  <p:nvPr/>
                </p:nvCxnSpPr>
                <p:spPr>
                  <a:xfrm>
                    <a:off x="457200" y="1679748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" name="그룹 153"/>
              <p:cNvGrpSpPr/>
              <p:nvPr/>
            </p:nvGrpSpPr>
            <p:grpSpPr>
              <a:xfrm>
                <a:off x="3594142" y="1555639"/>
                <a:ext cx="893733" cy="2186505"/>
                <a:chOff x="3594142" y="1555639"/>
                <a:chExt cx="893733" cy="2186505"/>
              </a:xfrm>
            </p:grpSpPr>
            <p:grpSp>
              <p:nvGrpSpPr>
                <p:cNvPr id="15" name="그룹 136"/>
                <p:cNvGrpSpPr/>
                <p:nvPr/>
              </p:nvGrpSpPr>
              <p:grpSpPr>
                <a:xfrm>
                  <a:off x="3594142" y="1555639"/>
                  <a:ext cx="893733" cy="2186505"/>
                  <a:chOff x="3202309" y="1613935"/>
                  <a:chExt cx="893733" cy="2186505"/>
                </a:xfrm>
              </p:grpSpPr>
              <p:pic>
                <p:nvPicPr>
                  <p:cNvPr id="418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14935" y="1613935"/>
                    <a:ext cx="881107" cy="179499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sp>
                <p:nvSpPr>
                  <p:cNvPr id="419" name="직사각형 418"/>
                  <p:cNvSpPr/>
                  <p:nvPr/>
                </p:nvSpPr>
                <p:spPr>
                  <a:xfrm>
                    <a:off x="3277432" y="3441404"/>
                    <a:ext cx="739645" cy="35903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2000" b="1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ε</a:t>
                    </a:r>
                    <a:r>
                      <a:rPr lang="en-US" altLang="ko-KR" sz="2000" b="1" i="1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 </a:t>
                    </a:r>
                    <a:r>
                      <a:rPr lang="en-US" altLang="ko-KR" sz="2000" b="1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=1.4</a:t>
                    </a:r>
                    <a:endParaRPr lang="ko-KR" altLang="en-US" sz="2000" b="1" dirty="0"/>
                  </a:p>
                </p:txBody>
              </p:sp>
              <p:sp>
                <p:nvSpPr>
                  <p:cNvPr id="420" name="직사각형 419"/>
                  <p:cNvSpPr/>
                  <p:nvPr/>
                </p:nvSpPr>
                <p:spPr>
                  <a:xfrm rot="16200000">
                    <a:off x="2896309" y="1981898"/>
                    <a:ext cx="684000" cy="72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/>
                  </a:p>
                </p:txBody>
              </p:sp>
            </p:grpSp>
            <p:grpSp>
              <p:nvGrpSpPr>
                <p:cNvPr id="16" name="그룹 256"/>
                <p:cNvGrpSpPr/>
                <p:nvPr/>
              </p:nvGrpSpPr>
              <p:grpSpPr>
                <a:xfrm>
                  <a:off x="3701413" y="1599129"/>
                  <a:ext cx="731575" cy="720000"/>
                  <a:chOff x="457200" y="961252"/>
                  <a:chExt cx="1492744" cy="1469129"/>
                </a:xfrm>
              </p:grpSpPr>
              <p:cxnSp>
                <p:nvCxnSpPr>
                  <p:cNvPr id="408" name="직선 연결선 407"/>
                  <p:cNvCxnSpPr/>
                  <p:nvPr/>
                </p:nvCxnSpPr>
                <p:spPr>
                  <a:xfrm>
                    <a:off x="457200" y="1181020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9" name="직선 연결선 408"/>
                  <p:cNvCxnSpPr/>
                  <p:nvPr/>
                </p:nvCxnSpPr>
                <p:spPr>
                  <a:xfrm>
                    <a:off x="457200" y="1425611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0" name="직선 연결선 409"/>
                  <p:cNvCxnSpPr/>
                  <p:nvPr/>
                </p:nvCxnSpPr>
                <p:spPr>
                  <a:xfrm>
                    <a:off x="480818" y="1929112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1" name="직선 연결선 410"/>
                  <p:cNvCxnSpPr/>
                  <p:nvPr/>
                </p:nvCxnSpPr>
                <p:spPr>
                  <a:xfrm>
                    <a:off x="480818" y="2178478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2" name="직선 연결선 411"/>
                  <p:cNvCxnSpPr/>
                  <p:nvPr/>
                </p:nvCxnSpPr>
                <p:spPr>
                  <a:xfrm rot="5400000">
                    <a:off x="997086" y="1694982"/>
                    <a:ext cx="1469129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3" name="직선 연결선 412"/>
                  <p:cNvCxnSpPr/>
                  <p:nvPr/>
                </p:nvCxnSpPr>
                <p:spPr>
                  <a:xfrm rot="5400000">
                    <a:off x="741584" y="1694982"/>
                    <a:ext cx="1469129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4" name="직선 연결선 413"/>
                  <p:cNvCxnSpPr/>
                  <p:nvPr/>
                </p:nvCxnSpPr>
                <p:spPr>
                  <a:xfrm rot="5400000">
                    <a:off x="230582" y="1694982"/>
                    <a:ext cx="1469129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5" name="직선 연결선 414"/>
                  <p:cNvCxnSpPr/>
                  <p:nvPr/>
                </p:nvCxnSpPr>
                <p:spPr>
                  <a:xfrm rot="5400000">
                    <a:off x="-31529" y="1688865"/>
                    <a:ext cx="1456892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6" name="직선 연결선 415"/>
                  <p:cNvCxnSpPr/>
                  <p:nvPr/>
                </p:nvCxnSpPr>
                <p:spPr>
                  <a:xfrm rot="5400000">
                    <a:off x="486083" y="1694982"/>
                    <a:ext cx="1469129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7" name="직선 연결선 416"/>
                  <p:cNvCxnSpPr/>
                  <p:nvPr/>
                </p:nvCxnSpPr>
                <p:spPr>
                  <a:xfrm>
                    <a:off x="480818" y="1679748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7" name="그룹 152"/>
              <p:cNvGrpSpPr/>
              <p:nvPr/>
            </p:nvGrpSpPr>
            <p:grpSpPr>
              <a:xfrm>
                <a:off x="2629589" y="1555639"/>
                <a:ext cx="906050" cy="2186505"/>
                <a:chOff x="2629589" y="1555639"/>
                <a:chExt cx="906050" cy="2186505"/>
              </a:xfrm>
            </p:grpSpPr>
            <p:grpSp>
              <p:nvGrpSpPr>
                <p:cNvPr id="18" name="그룹 137"/>
                <p:cNvGrpSpPr/>
                <p:nvPr/>
              </p:nvGrpSpPr>
              <p:grpSpPr>
                <a:xfrm>
                  <a:off x="2629589" y="1555639"/>
                  <a:ext cx="906050" cy="2186505"/>
                  <a:chOff x="2237756" y="1613935"/>
                  <a:chExt cx="906050" cy="2186505"/>
                </a:xfrm>
              </p:grpSpPr>
              <p:pic>
                <p:nvPicPr>
                  <p:cNvPr id="403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257015" y="1613935"/>
                    <a:ext cx="886791" cy="178991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sp>
                <p:nvSpPr>
                  <p:cNvPr id="404" name="직사각형 403"/>
                  <p:cNvSpPr/>
                  <p:nvPr/>
                </p:nvSpPr>
                <p:spPr>
                  <a:xfrm>
                    <a:off x="2325133" y="3441404"/>
                    <a:ext cx="739645" cy="35903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2000" b="1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ε</a:t>
                    </a:r>
                    <a:r>
                      <a:rPr lang="en-US" altLang="ko-KR" sz="2000" b="1" i="1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 </a:t>
                    </a:r>
                    <a:r>
                      <a:rPr lang="en-US" altLang="ko-KR" sz="2000" b="1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=1.3</a:t>
                    </a:r>
                    <a:endParaRPr lang="ko-KR" altLang="en-US" sz="2000" b="1" dirty="0"/>
                  </a:p>
                </p:txBody>
              </p:sp>
              <p:sp>
                <p:nvSpPr>
                  <p:cNvPr id="405" name="직사각형 404"/>
                  <p:cNvSpPr/>
                  <p:nvPr/>
                </p:nvSpPr>
                <p:spPr>
                  <a:xfrm rot="16200000">
                    <a:off x="1931756" y="1981898"/>
                    <a:ext cx="684000" cy="72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/>
                  </a:p>
                </p:txBody>
              </p:sp>
            </p:grpSp>
            <p:grpSp>
              <p:nvGrpSpPr>
                <p:cNvPr id="19" name="그룹 274"/>
                <p:cNvGrpSpPr/>
                <p:nvPr/>
              </p:nvGrpSpPr>
              <p:grpSpPr>
                <a:xfrm>
                  <a:off x="2748197" y="1589893"/>
                  <a:ext cx="720000" cy="720000"/>
                  <a:chOff x="457200" y="961252"/>
                  <a:chExt cx="1469126" cy="1469128"/>
                </a:xfrm>
              </p:grpSpPr>
              <p:cxnSp>
                <p:nvCxnSpPr>
                  <p:cNvPr id="393" name="직선 연결선 392"/>
                  <p:cNvCxnSpPr/>
                  <p:nvPr/>
                </p:nvCxnSpPr>
                <p:spPr>
                  <a:xfrm>
                    <a:off x="457200" y="1181020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4" name="직선 연결선 393"/>
                  <p:cNvCxnSpPr/>
                  <p:nvPr/>
                </p:nvCxnSpPr>
                <p:spPr>
                  <a:xfrm>
                    <a:off x="457200" y="1449229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5" name="직선 연결선 394"/>
                  <p:cNvCxnSpPr/>
                  <p:nvPr/>
                </p:nvCxnSpPr>
                <p:spPr>
                  <a:xfrm>
                    <a:off x="457200" y="1929112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6" name="직선 연결선 395"/>
                  <p:cNvCxnSpPr/>
                  <p:nvPr/>
                </p:nvCxnSpPr>
                <p:spPr>
                  <a:xfrm>
                    <a:off x="457200" y="2178478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7" name="직선 연결선 396"/>
                  <p:cNvCxnSpPr/>
                  <p:nvPr/>
                </p:nvCxnSpPr>
                <p:spPr>
                  <a:xfrm rot="5400000">
                    <a:off x="973468" y="1694981"/>
                    <a:ext cx="1469128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8" name="직선 연결선 397"/>
                  <p:cNvCxnSpPr/>
                  <p:nvPr/>
                </p:nvCxnSpPr>
                <p:spPr>
                  <a:xfrm rot="5400000">
                    <a:off x="717967" y="1694981"/>
                    <a:ext cx="1469128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9" name="직선 연결선 398"/>
                  <p:cNvCxnSpPr/>
                  <p:nvPr/>
                </p:nvCxnSpPr>
                <p:spPr>
                  <a:xfrm rot="5400000">
                    <a:off x="206964" y="1694981"/>
                    <a:ext cx="1469128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0" name="직선 연결선 399"/>
                  <p:cNvCxnSpPr/>
                  <p:nvPr/>
                </p:nvCxnSpPr>
                <p:spPr>
                  <a:xfrm rot="5400000">
                    <a:off x="-55146" y="1688864"/>
                    <a:ext cx="1456891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1" name="직선 연결선 400"/>
                  <p:cNvCxnSpPr/>
                  <p:nvPr/>
                </p:nvCxnSpPr>
                <p:spPr>
                  <a:xfrm rot="5400000">
                    <a:off x="462465" y="1694981"/>
                    <a:ext cx="1469128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2" name="직선 연결선 401"/>
                  <p:cNvCxnSpPr/>
                  <p:nvPr/>
                </p:nvCxnSpPr>
                <p:spPr>
                  <a:xfrm>
                    <a:off x="457200" y="1679748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" name="그룹 146"/>
              <p:cNvGrpSpPr/>
              <p:nvPr/>
            </p:nvGrpSpPr>
            <p:grpSpPr>
              <a:xfrm>
                <a:off x="1668430" y="1546403"/>
                <a:ext cx="900053" cy="2195741"/>
                <a:chOff x="1668430" y="1546403"/>
                <a:chExt cx="900053" cy="2195741"/>
              </a:xfrm>
            </p:grpSpPr>
            <p:grpSp>
              <p:nvGrpSpPr>
                <p:cNvPr id="21" name="그룹 138"/>
                <p:cNvGrpSpPr/>
                <p:nvPr/>
              </p:nvGrpSpPr>
              <p:grpSpPr>
                <a:xfrm>
                  <a:off x="1668430" y="1546403"/>
                  <a:ext cx="900053" cy="2195741"/>
                  <a:chOff x="1276597" y="1604699"/>
                  <a:chExt cx="900053" cy="2195741"/>
                </a:xfrm>
              </p:grpSpPr>
              <p:pic>
                <p:nvPicPr>
                  <p:cNvPr id="388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12597" y="1604699"/>
                    <a:ext cx="864053" cy="181533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sp>
                <p:nvSpPr>
                  <p:cNvPr id="389" name="직사각형 388"/>
                  <p:cNvSpPr/>
                  <p:nvPr/>
                </p:nvSpPr>
                <p:spPr>
                  <a:xfrm>
                    <a:off x="1372834" y="3441404"/>
                    <a:ext cx="739645" cy="35903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2000" b="1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ε</a:t>
                    </a:r>
                    <a:r>
                      <a:rPr lang="en-US" altLang="ko-KR" sz="2000" b="1" i="1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 </a:t>
                    </a:r>
                    <a:r>
                      <a:rPr lang="en-US" altLang="ko-KR" sz="2000" b="1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=1.2</a:t>
                    </a:r>
                    <a:endParaRPr lang="ko-KR" altLang="en-US" sz="2000" b="1" dirty="0"/>
                  </a:p>
                </p:txBody>
              </p:sp>
              <p:sp>
                <p:nvSpPr>
                  <p:cNvPr id="390" name="직사각형 389"/>
                  <p:cNvSpPr/>
                  <p:nvPr/>
                </p:nvSpPr>
                <p:spPr>
                  <a:xfrm rot="16200000">
                    <a:off x="970597" y="1968038"/>
                    <a:ext cx="684000" cy="72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/>
                  </a:p>
                </p:txBody>
              </p:sp>
            </p:grpSp>
            <p:grpSp>
              <p:nvGrpSpPr>
                <p:cNvPr id="22" name="그룹 286"/>
                <p:cNvGrpSpPr/>
                <p:nvPr/>
              </p:nvGrpSpPr>
              <p:grpSpPr>
                <a:xfrm>
                  <a:off x="1786507" y="1592028"/>
                  <a:ext cx="720000" cy="720000"/>
                  <a:chOff x="457200" y="961252"/>
                  <a:chExt cx="1469126" cy="1469128"/>
                </a:xfrm>
              </p:grpSpPr>
              <p:cxnSp>
                <p:nvCxnSpPr>
                  <p:cNvPr id="378" name="직선 연결선 377"/>
                  <p:cNvCxnSpPr/>
                  <p:nvPr/>
                </p:nvCxnSpPr>
                <p:spPr>
                  <a:xfrm>
                    <a:off x="457200" y="1181020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직선 연결선 378"/>
                  <p:cNvCxnSpPr/>
                  <p:nvPr/>
                </p:nvCxnSpPr>
                <p:spPr>
                  <a:xfrm>
                    <a:off x="457200" y="1449229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직선 연결선 379"/>
                  <p:cNvCxnSpPr/>
                  <p:nvPr/>
                </p:nvCxnSpPr>
                <p:spPr>
                  <a:xfrm>
                    <a:off x="457200" y="1929112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직선 연결선 380"/>
                  <p:cNvCxnSpPr/>
                  <p:nvPr/>
                </p:nvCxnSpPr>
                <p:spPr>
                  <a:xfrm>
                    <a:off x="457200" y="2178478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직선 연결선 381"/>
                  <p:cNvCxnSpPr/>
                  <p:nvPr/>
                </p:nvCxnSpPr>
                <p:spPr>
                  <a:xfrm rot="5400000">
                    <a:off x="973468" y="1694981"/>
                    <a:ext cx="1469128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직선 연결선 382"/>
                  <p:cNvCxnSpPr/>
                  <p:nvPr/>
                </p:nvCxnSpPr>
                <p:spPr>
                  <a:xfrm rot="5400000">
                    <a:off x="717967" y="1694981"/>
                    <a:ext cx="1469128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직선 연결선 383"/>
                  <p:cNvCxnSpPr/>
                  <p:nvPr/>
                </p:nvCxnSpPr>
                <p:spPr>
                  <a:xfrm rot="5400000">
                    <a:off x="188118" y="1694981"/>
                    <a:ext cx="1469128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직선 연결선 384"/>
                  <p:cNvCxnSpPr/>
                  <p:nvPr/>
                </p:nvCxnSpPr>
                <p:spPr>
                  <a:xfrm rot="5400000">
                    <a:off x="-55146" y="1688864"/>
                    <a:ext cx="1456891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직선 연결선 385"/>
                  <p:cNvCxnSpPr/>
                  <p:nvPr/>
                </p:nvCxnSpPr>
                <p:spPr>
                  <a:xfrm rot="5400000">
                    <a:off x="462465" y="1694981"/>
                    <a:ext cx="1469128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직선 연결선 386"/>
                  <p:cNvCxnSpPr/>
                  <p:nvPr/>
                </p:nvCxnSpPr>
                <p:spPr>
                  <a:xfrm>
                    <a:off x="457200" y="1679748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3" name="그룹 145"/>
              <p:cNvGrpSpPr/>
              <p:nvPr/>
            </p:nvGrpSpPr>
            <p:grpSpPr>
              <a:xfrm>
                <a:off x="694641" y="1546403"/>
                <a:ext cx="892480" cy="2195741"/>
                <a:chOff x="694641" y="1546403"/>
                <a:chExt cx="892480" cy="2195741"/>
              </a:xfrm>
            </p:grpSpPr>
            <p:grpSp>
              <p:nvGrpSpPr>
                <p:cNvPr id="24" name="그룹 139"/>
                <p:cNvGrpSpPr/>
                <p:nvPr/>
              </p:nvGrpSpPr>
              <p:grpSpPr>
                <a:xfrm>
                  <a:off x="694641" y="1546403"/>
                  <a:ext cx="892480" cy="2195741"/>
                  <a:chOff x="247392" y="1604699"/>
                  <a:chExt cx="892480" cy="2195741"/>
                </a:xfrm>
              </p:grpSpPr>
              <p:sp>
                <p:nvSpPr>
                  <p:cNvPr id="373" name="직사각형 372"/>
                  <p:cNvSpPr/>
                  <p:nvPr/>
                </p:nvSpPr>
                <p:spPr>
                  <a:xfrm>
                    <a:off x="328175" y="3441404"/>
                    <a:ext cx="739644" cy="35903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2000" b="1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ε</a:t>
                    </a:r>
                    <a:r>
                      <a:rPr lang="en-US" altLang="ko-KR" sz="2000" b="1" i="1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 </a:t>
                    </a:r>
                    <a:r>
                      <a:rPr lang="en-US" altLang="ko-KR" sz="2000" b="1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=</a:t>
                    </a:r>
                    <a:r>
                      <a:rPr lang="en-US" sz="2000" b="1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1.0</a:t>
                    </a:r>
                    <a:endParaRPr lang="ko-KR" altLang="en-US" sz="2000" b="1" dirty="0"/>
                  </a:p>
                </p:txBody>
              </p:sp>
              <p:pic>
                <p:nvPicPr>
                  <p:cNvPr id="374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7396" y="1604699"/>
                    <a:ext cx="892476" cy="181533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sp>
                <p:nvSpPr>
                  <p:cNvPr id="375" name="직사각형 374"/>
                  <p:cNvSpPr/>
                  <p:nvPr/>
                </p:nvSpPr>
                <p:spPr>
                  <a:xfrm rot="16200000">
                    <a:off x="-58608" y="1968038"/>
                    <a:ext cx="684000" cy="72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/>
                  </a:p>
                </p:txBody>
              </p:sp>
            </p:grpSp>
            <p:grpSp>
              <p:nvGrpSpPr>
                <p:cNvPr id="25" name="그룹 297"/>
                <p:cNvGrpSpPr/>
                <p:nvPr/>
              </p:nvGrpSpPr>
              <p:grpSpPr>
                <a:xfrm>
                  <a:off x="807107" y="1593133"/>
                  <a:ext cx="720000" cy="720000"/>
                  <a:chOff x="457200" y="961252"/>
                  <a:chExt cx="1469126" cy="1469128"/>
                </a:xfrm>
              </p:grpSpPr>
              <p:cxnSp>
                <p:nvCxnSpPr>
                  <p:cNvPr id="363" name="직선 연결선 362"/>
                  <p:cNvCxnSpPr/>
                  <p:nvPr/>
                </p:nvCxnSpPr>
                <p:spPr>
                  <a:xfrm>
                    <a:off x="457200" y="1181020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직선 연결선 363"/>
                  <p:cNvCxnSpPr/>
                  <p:nvPr/>
                </p:nvCxnSpPr>
                <p:spPr>
                  <a:xfrm>
                    <a:off x="457200" y="1449229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직선 연결선 364"/>
                  <p:cNvCxnSpPr/>
                  <p:nvPr/>
                </p:nvCxnSpPr>
                <p:spPr>
                  <a:xfrm>
                    <a:off x="457200" y="1929112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직선 연결선 365"/>
                  <p:cNvCxnSpPr/>
                  <p:nvPr/>
                </p:nvCxnSpPr>
                <p:spPr>
                  <a:xfrm>
                    <a:off x="457200" y="2178478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직선 연결선 366"/>
                  <p:cNvCxnSpPr/>
                  <p:nvPr/>
                </p:nvCxnSpPr>
                <p:spPr>
                  <a:xfrm rot="5400000">
                    <a:off x="973468" y="1694981"/>
                    <a:ext cx="1469128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직선 연결선 367"/>
                  <p:cNvCxnSpPr/>
                  <p:nvPr/>
                </p:nvCxnSpPr>
                <p:spPr>
                  <a:xfrm rot="5400000">
                    <a:off x="699121" y="1694981"/>
                    <a:ext cx="1469128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직선 연결선 368"/>
                  <p:cNvCxnSpPr/>
                  <p:nvPr/>
                </p:nvCxnSpPr>
                <p:spPr>
                  <a:xfrm rot="5400000">
                    <a:off x="169273" y="1694981"/>
                    <a:ext cx="1469128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직선 연결선 369"/>
                  <p:cNvCxnSpPr/>
                  <p:nvPr/>
                </p:nvCxnSpPr>
                <p:spPr>
                  <a:xfrm rot="5400000">
                    <a:off x="-55146" y="1688864"/>
                    <a:ext cx="1456891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1" name="직선 연결선 370"/>
                  <p:cNvCxnSpPr/>
                  <p:nvPr/>
                </p:nvCxnSpPr>
                <p:spPr>
                  <a:xfrm rot="5400000">
                    <a:off x="443620" y="1694981"/>
                    <a:ext cx="1469128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직선 연결선 371"/>
                  <p:cNvCxnSpPr/>
                  <p:nvPr/>
                </p:nvCxnSpPr>
                <p:spPr>
                  <a:xfrm>
                    <a:off x="457200" y="1679748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" name="그룹 164"/>
              <p:cNvGrpSpPr/>
              <p:nvPr/>
            </p:nvGrpSpPr>
            <p:grpSpPr>
              <a:xfrm>
                <a:off x="6457439" y="1564875"/>
                <a:ext cx="868660" cy="2177269"/>
                <a:chOff x="6457439" y="1564875"/>
                <a:chExt cx="868660" cy="2177269"/>
              </a:xfrm>
            </p:grpSpPr>
            <p:grpSp>
              <p:nvGrpSpPr>
                <p:cNvPr id="27" name="그룹 318"/>
                <p:cNvGrpSpPr/>
                <p:nvPr/>
              </p:nvGrpSpPr>
              <p:grpSpPr>
                <a:xfrm>
                  <a:off x="6457439" y="1564875"/>
                  <a:ext cx="868660" cy="2177269"/>
                  <a:chOff x="6998442" y="1623171"/>
                  <a:chExt cx="868660" cy="2177269"/>
                </a:xfrm>
              </p:grpSpPr>
              <p:pic>
                <p:nvPicPr>
                  <p:cNvPr id="358" name="Picture 11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008734" y="1623171"/>
                    <a:ext cx="858368" cy="178482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sp>
                <p:nvSpPr>
                  <p:cNvPr id="359" name="직사각형 358"/>
                  <p:cNvSpPr/>
                  <p:nvPr/>
                </p:nvSpPr>
                <p:spPr>
                  <a:xfrm>
                    <a:off x="7086628" y="3441404"/>
                    <a:ext cx="739644" cy="35903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2000" b="1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ε</a:t>
                    </a:r>
                    <a:r>
                      <a:rPr lang="en-US" altLang="ko-KR" sz="2000" b="1" i="1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 </a:t>
                    </a:r>
                    <a:r>
                      <a:rPr lang="en-US" altLang="ko-KR" sz="2000" b="1" dirty="0">
                        <a:latin typeface="Times New Roman" charset="0"/>
                        <a:ea typeface="Times New Roman" charset="0"/>
                        <a:cs typeface="Times New Roman" charset="0"/>
                      </a:rPr>
                      <a:t>=2.5</a:t>
                    </a:r>
                    <a:endParaRPr lang="ko-KR" altLang="en-US" sz="2000" b="1" dirty="0"/>
                  </a:p>
                </p:txBody>
              </p:sp>
              <p:sp>
                <p:nvSpPr>
                  <p:cNvPr id="360" name="직사각형 359"/>
                  <p:cNvSpPr/>
                  <p:nvPr/>
                </p:nvSpPr>
                <p:spPr>
                  <a:xfrm rot="16200000">
                    <a:off x="6692442" y="1986521"/>
                    <a:ext cx="684000" cy="72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/>
                  </a:p>
                </p:txBody>
              </p:sp>
            </p:grpSp>
            <p:grpSp>
              <p:nvGrpSpPr>
                <p:cNvPr id="28" name="그룹 323"/>
                <p:cNvGrpSpPr/>
                <p:nvPr/>
              </p:nvGrpSpPr>
              <p:grpSpPr>
                <a:xfrm>
                  <a:off x="6566383" y="1589892"/>
                  <a:ext cx="720000" cy="720000"/>
                  <a:chOff x="457200" y="961252"/>
                  <a:chExt cx="1469126" cy="1469128"/>
                </a:xfrm>
              </p:grpSpPr>
              <p:cxnSp>
                <p:nvCxnSpPr>
                  <p:cNvPr id="348" name="직선 연결선 347"/>
                  <p:cNvCxnSpPr/>
                  <p:nvPr/>
                </p:nvCxnSpPr>
                <p:spPr>
                  <a:xfrm>
                    <a:off x="457200" y="1181020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직선 연결선 348"/>
                  <p:cNvCxnSpPr/>
                  <p:nvPr/>
                </p:nvCxnSpPr>
                <p:spPr>
                  <a:xfrm>
                    <a:off x="457200" y="1430384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직선 연결선 349"/>
                  <p:cNvCxnSpPr/>
                  <p:nvPr/>
                </p:nvCxnSpPr>
                <p:spPr>
                  <a:xfrm>
                    <a:off x="457200" y="1929112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/>
                  <p:cNvCxnSpPr/>
                  <p:nvPr/>
                </p:nvCxnSpPr>
                <p:spPr>
                  <a:xfrm>
                    <a:off x="457200" y="2178477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직선 연결선 351"/>
                  <p:cNvCxnSpPr/>
                  <p:nvPr/>
                </p:nvCxnSpPr>
                <p:spPr>
                  <a:xfrm rot="5400000">
                    <a:off x="954623" y="1694982"/>
                    <a:ext cx="1469127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3" name="직선 연결선 352"/>
                  <p:cNvCxnSpPr/>
                  <p:nvPr/>
                </p:nvCxnSpPr>
                <p:spPr>
                  <a:xfrm rot="5400000">
                    <a:off x="699121" y="1694981"/>
                    <a:ext cx="1469127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직선 연결선 353"/>
                  <p:cNvCxnSpPr/>
                  <p:nvPr/>
                </p:nvCxnSpPr>
                <p:spPr>
                  <a:xfrm rot="5400000">
                    <a:off x="206964" y="1694981"/>
                    <a:ext cx="1469128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직선 연결선 354"/>
                  <p:cNvCxnSpPr/>
                  <p:nvPr/>
                </p:nvCxnSpPr>
                <p:spPr>
                  <a:xfrm rot="5400000">
                    <a:off x="-55146" y="1688864"/>
                    <a:ext cx="1456891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직선 연결선 355"/>
                  <p:cNvCxnSpPr/>
                  <p:nvPr/>
                </p:nvCxnSpPr>
                <p:spPr>
                  <a:xfrm rot="5400000">
                    <a:off x="443620" y="1694982"/>
                    <a:ext cx="1469127" cy="1669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직선 연결선 356"/>
                  <p:cNvCxnSpPr/>
                  <p:nvPr/>
                </p:nvCxnSpPr>
                <p:spPr>
                  <a:xfrm>
                    <a:off x="457200" y="1679748"/>
                    <a:ext cx="1469126" cy="1581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37" name="직사각형 336"/>
            <p:cNvSpPr/>
            <p:nvPr/>
          </p:nvSpPr>
          <p:spPr>
            <a:xfrm>
              <a:off x="611560" y="2756217"/>
              <a:ext cx="7776864" cy="9045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ko-KR" dirty="0"/>
              <a:t>Single Linkage </a:t>
            </a:r>
            <a:r>
              <a:rPr lang="en-US" altLang="ko-KR" dirty="0" err="1"/>
              <a:t>Dendrogram</a:t>
            </a:r>
            <a:endParaRPr lang="ko-KR" altLang="en-US" dirty="0"/>
          </a:p>
        </p:txBody>
      </p:sp>
      <p:cxnSp>
        <p:nvCxnSpPr>
          <p:cNvPr id="466" name="직선 화살표 연결선 465"/>
          <p:cNvCxnSpPr/>
          <p:nvPr/>
        </p:nvCxnSpPr>
        <p:spPr>
          <a:xfrm>
            <a:off x="2445496" y="2013350"/>
            <a:ext cx="28330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직선 화살표 연결선 466"/>
          <p:cNvCxnSpPr/>
          <p:nvPr/>
        </p:nvCxnSpPr>
        <p:spPr>
          <a:xfrm>
            <a:off x="3508432" y="2013350"/>
            <a:ext cx="28330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직선 화살표 연결선 467"/>
          <p:cNvCxnSpPr/>
          <p:nvPr/>
        </p:nvCxnSpPr>
        <p:spPr>
          <a:xfrm>
            <a:off x="4572000" y="2013350"/>
            <a:ext cx="28330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직선 화살표 연결선 468"/>
          <p:cNvCxnSpPr/>
          <p:nvPr/>
        </p:nvCxnSpPr>
        <p:spPr>
          <a:xfrm>
            <a:off x="1394145" y="2022391"/>
            <a:ext cx="28330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직선 화살표 연결선 469"/>
          <p:cNvCxnSpPr/>
          <p:nvPr/>
        </p:nvCxnSpPr>
        <p:spPr>
          <a:xfrm>
            <a:off x="6672562" y="2024640"/>
            <a:ext cx="28330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직선 화살표 연결선 470"/>
          <p:cNvCxnSpPr/>
          <p:nvPr/>
        </p:nvCxnSpPr>
        <p:spPr>
          <a:xfrm>
            <a:off x="7697783" y="2024640"/>
            <a:ext cx="28330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직선 화살표 연결선 471"/>
          <p:cNvCxnSpPr/>
          <p:nvPr/>
        </p:nvCxnSpPr>
        <p:spPr>
          <a:xfrm>
            <a:off x="5652264" y="2024640"/>
            <a:ext cx="28330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342"/>
          <p:cNvGrpSpPr/>
          <p:nvPr/>
        </p:nvGrpSpPr>
        <p:grpSpPr>
          <a:xfrm>
            <a:off x="776228" y="5215717"/>
            <a:ext cx="2196000" cy="773349"/>
            <a:chOff x="346429" y="3399769"/>
            <a:chExt cx="878400" cy="773349"/>
          </a:xfrm>
        </p:grpSpPr>
        <p:cxnSp>
          <p:nvCxnSpPr>
            <p:cNvPr id="205" name="Straight Connector 351"/>
            <p:cNvCxnSpPr>
              <a:cxnSpLocks/>
            </p:cNvCxnSpPr>
            <p:nvPr/>
          </p:nvCxnSpPr>
          <p:spPr bwMode="auto">
            <a:xfrm>
              <a:off x="346429" y="3399769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352"/>
            <p:cNvCxnSpPr>
              <a:cxnSpLocks/>
            </p:cNvCxnSpPr>
            <p:nvPr/>
          </p:nvCxnSpPr>
          <p:spPr bwMode="auto">
            <a:xfrm>
              <a:off x="346429" y="3553905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353"/>
            <p:cNvCxnSpPr>
              <a:cxnSpLocks/>
            </p:cNvCxnSpPr>
            <p:nvPr/>
          </p:nvCxnSpPr>
          <p:spPr bwMode="auto">
            <a:xfrm>
              <a:off x="346429" y="3708931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354"/>
            <p:cNvCxnSpPr>
              <a:cxnSpLocks/>
            </p:cNvCxnSpPr>
            <p:nvPr/>
          </p:nvCxnSpPr>
          <p:spPr bwMode="auto">
            <a:xfrm>
              <a:off x="346429" y="3863067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355"/>
            <p:cNvCxnSpPr>
              <a:cxnSpLocks/>
            </p:cNvCxnSpPr>
            <p:nvPr/>
          </p:nvCxnSpPr>
          <p:spPr bwMode="auto">
            <a:xfrm>
              <a:off x="346429" y="4017201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356"/>
            <p:cNvCxnSpPr>
              <a:cxnSpLocks/>
            </p:cNvCxnSpPr>
            <p:nvPr/>
          </p:nvCxnSpPr>
          <p:spPr bwMode="auto">
            <a:xfrm>
              <a:off x="346429" y="4172227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59"/>
          <p:cNvGrpSpPr/>
          <p:nvPr/>
        </p:nvGrpSpPr>
        <p:grpSpPr>
          <a:xfrm>
            <a:off x="508020" y="4941168"/>
            <a:ext cx="8276447" cy="1604257"/>
            <a:chOff x="508020" y="4941168"/>
            <a:chExt cx="8276447" cy="1604257"/>
          </a:xfrm>
        </p:grpSpPr>
        <p:cxnSp>
          <p:nvCxnSpPr>
            <p:cNvPr id="211" name="Straight Connector 357"/>
            <p:cNvCxnSpPr>
              <a:cxnSpLocks/>
            </p:cNvCxnSpPr>
            <p:nvPr/>
          </p:nvCxnSpPr>
          <p:spPr bwMode="auto">
            <a:xfrm>
              <a:off x="769745" y="6129169"/>
              <a:ext cx="7983548" cy="891"/>
            </a:xfrm>
            <a:prstGeom prst="line">
              <a:avLst/>
            </a:prstGeom>
            <a:ln w="2857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358"/>
            <p:cNvCxnSpPr>
              <a:cxnSpLocks/>
            </p:cNvCxnSpPr>
            <p:nvPr/>
          </p:nvCxnSpPr>
          <p:spPr bwMode="auto">
            <a:xfrm rot="16200000" flipV="1">
              <a:off x="161019" y="5535168"/>
              <a:ext cx="1188000" cy="0"/>
            </a:xfrm>
            <a:prstGeom prst="line">
              <a:avLst/>
            </a:prstGeom>
            <a:ln w="2857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362"/>
            <p:cNvCxnSpPr>
              <a:cxnSpLocks/>
            </p:cNvCxnSpPr>
            <p:nvPr/>
          </p:nvCxnSpPr>
          <p:spPr bwMode="auto">
            <a:xfrm rot="16200000">
              <a:off x="7423452" y="6130060"/>
              <a:ext cx="119388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658"/>
            <p:cNvSpPr txBox="1">
              <a:spLocks noChangeArrowheads="1"/>
            </p:cNvSpPr>
            <p:nvPr/>
          </p:nvSpPr>
          <p:spPr bwMode="auto">
            <a:xfrm>
              <a:off x="510814" y="5551049"/>
              <a:ext cx="294366" cy="249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200" b="1" dirty="0"/>
                <a:t>3</a:t>
              </a:r>
            </a:p>
          </p:txBody>
        </p:sp>
        <p:sp>
          <p:nvSpPr>
            <p:cNvPr id="215" name="TextBox 658"/>
            <p:cNvSpPr txBox="1">
              <a:spLocks noChangeArrowheads="1"/>
            </p:cNvSpPr>
            <p:nvPr/>
          </p:nvSpPr>
          <p:spPr bwMode="auto">
            <a:xfrm flipH="1">
              <a:off x="508020" y="5711213"/>
              <a:ext cx="276805" cy="249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200" b="1" dirty="0"/>
                <a:t>2</a:t>
              </a:r>
            </a:p>
          </p:txBody>
        </p:sp>
        <p:sp>
          <p:nvSpPr>
            <p:cNvPr id="216" name="TextBox 658"/>
            <p:cNvSpPr txBox="1">
              <a:spLocks noChangeArrowheads="1"/>
            </p:cNvSpPr>
            <p:nvPr/>
          </p:nvSpPr>
          <p:spPr bwMode="auto">
            <a:xfrm>
              <a:off x="510814" y="5869964"/>
              <a:ext cx="294366" cy="250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200" b="1" dirty="0"/>
                <a:t>1</a:t>
              </a:r>
            </a:p>
          </p:txBody>
        </p:sp>
        <p:sp>
          <p:nvSpPr>
            <p:cNvPr id="217" name="TextBox 658"/>
            <p:cNvSpPr txBox="1">
              <a:spLocks noChangeArrowheads="1"/>
            </p:cNvSpPr>
            <p:nvPr/>
          </p:nvSpPr>
          <p:spPr bwMode="auto">
            <a:xfrm>
              <a:off x="510814" y="5071971"/>
              <a:ext cx="294366" cy="249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200" b="1" dirty="0"/>
                <a:t>6</a:t>
              </a:r>
            </a:p>
          </p:txBody>
        </p:sp>
        <p:sp>
          <p:nvSpPr>
            <p:cNvPr id="219" name="TextBox 658"/>
            <p:cNvSpPr txBox="1">
              <a:spLocks noChangeArrowheads="1"/>
            </p:cNvSpPr>
            <p:nvPr/>
          </p:nvSpPr>
          <p:spPr bwMode="auto">
            <a:xfrm flipH="1">
              <a:off x="508020" y="5232135"/>
              <a:ext cx="276805" cy="249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200" b="1" dirty="0"/>
                <a:t>5</a:t>
              </a:r>
            </a:p>
          </p:txBody>
        </p:sp>
        <p:sp>
          <p:nvSpPr>
            <p:cNvPr id="220" name="TextBox 658"/>
            <p:cNvSpPr txBox="1">
              <a:spLocks noChangeArrowheads="1"/>
            </p:cNvSpPr>
            <p:nvPr/>
          </p:nvSpPr>
          <p:spPr bwMode="auto">
            <a:xfrm>
              <a:off x="510814" y="5390887"/>
              <a:ext cx="294366" cy="250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200" b="1" dirty="0"/>
                <a:t>4</a:t>
              </a:r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644186" y="6073869"/>
              <a:ext cx="6635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0</a:t>
              </a:r>
              <a:endParaRPr lang="ko-KR" altLang="en-US" sz="1600" dirty="0"/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7271904" y="6130060"/>
              <a:ext cx="4411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2.0</a:t>
              </a:r>
              <a:endParaRPr lang="ko-KR" altLang="en-US" sz="1600" dirty="0"/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8468355" y="6083760"/>
              <a:ext cx="316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latin typeface="Times New Roman" charset="0"/>
                  <a:ea typeface="Times New Roman" charset="0"/>
                  <a:cs typeface="Times New Roman" charset="0"/>
                </a:rPr>
                <a:t>ε</a:t>
              </a:r>
              <a:endParaRPr lang="ko-KR" altLang="en-US" sz="2400" dirty="0"/>
            </a:p>
          </p:txBody>
        </p:sp>
        <p:cxnSp>
          <p:nvCxnSpPr>
            <p:cNvPr id="224" name="Straight Connector 362"/>
            <p:cNvCxnSpPr>
              <a:cxnSpLocks/>
            </p:cNvCxnSpPr>
            <p:nvPr/>
          </p:nvCxnSpPr>
          <p:spPr bwMode="auto">
            <a:xfrm rot="16200000">
              <a:off x="6266542" y="6139508"/>
              <a:ext cx="119388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직사각형 224"/>
            <p:cNvSpPr/>
            <p:nvPr/>
          </p:nvSpPr>
          <p:spPr>
            <a:xfrm>
              <a:off x="6063699" y="6139508"/>
              <a:ext cx="5437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1.75</a:t>
              </a:r>
              <a:endParaRPr lang="ko-KR" altLang="en-US" sz="1600" dirty="0"/>
            </a:p>
          </p:txBody>
        </p:sp>
        <p:cxnSp>
          <p:nvCxnSpPr>
            <p:cNvPr id="226" name="Straight Connector 362"/>
            <p:cNvCxnSpPr>
              <a:cxnSpLocks/>
            </p:cNvCxnSpPr>
            <p:nvPr/>
          </p:nvCxnSpPr>
          <p:spPr bwMode="auto">
            <a:xfrm rot="16200000">
              <a:off x="5154890" y="6148369"/>
              <a:ext cx="119388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직사각형 226"/>
            <p:cNvSpPr/>
            <p:nvPr/>
          </p:nvSpPr>
          <p:spPr>
            <a:xfrm>
              <a:off x="5003342" y="6139508"/>
              <a:ext cx="4411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1.5</a:t>
              </a:r>
              <a:endParaRPr lang="ko-KR" altLang="en-US" sz="1600" dirty="0"/>
            </a:p>
          </p:txBody>
        </p:sp>
        <p:cxnSp>
          <p:nvCxnSpPr>
            <p:cNvPr id="228" name="Straight Connector 362"/>
            <p:cNvCxnSpPr>
              <a:cxnSpLocks/>
            </p:cNvCxnSpPr>
            <p:nvPr/>
          </p:nvCxnSpPr>
          <p:spPr bwMode="auto">
            <a:xfrm rot="16200000">
              <a:off x="4043238" y="6139508"/>
              <a:ext cx="119388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직사각형 228"/>
            <p:cNvSpPr/>
            <p:nvPr/>
          </p:nvSpPr>
          <p:spPr>
            <a:xfrm>
              <a:off x="3840394" y="6139508"/>
              <a:ext cx="5437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1.25</a:t>
              </a:r>
              <a:endParaRPr lang="ko-KR" altLang="en-US" sz="1600" dirty="0"/>
            </a:p>
          </p:txBody>
        </p:sp>
        <p:cxnSp>
          <p:nvCxnSpPr>
            <p:cNvPr id="230" name="Straight Connector 362"/>
            <p:cNvCxnSpPr>
              <a:cxnSpLocks/>
            </p:cNvCxnSpPr>
            <p:nvPr/>
          </p:nvCxnSpPr>
          <p:spPr bwMode="auto">
            <a:xfrm rot="16200000">
              <a:off x="2906876" y="6139508"/>
              <a:ext cx="119388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직사각형 230"/>
            <p:cNvSpPr/>
            <p:nvPr/>
          </p:nvSpPr>
          <p:spPr>
            <a:xfrm>
              <a:off x="2755328" y="6139508"/>
              <a:ext cx="4411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1.0</a:t>
              </a:r>
              <a:endParaRPr lang="ko-KR" altLang="en-US" sz="1600" dirty="0"/>
            </a:p>
          </p:txBody>
        </p:sp>
      </p:grpSp>
      <p:grpSp>
        <p:nvGrpSpPr>
          <p:cNvPr id="31" name="그룹 342"/>
          <p:cNvGrpSpPr/>
          <p:nvPr/>
        </p:nvGrpSpPr>
        <p:grpSpPr>
          <a:xfrm>
            <a:off x="2975908" y="5291023"/>
            <a:ext cx="792000" cy="698043"/>
            <a:chOff x="346429" y="3475075"/>
            <a:chExt cx="878400" cy="698043"/>
          </a:xfrm>
        </p:grpSpPr>
        <p:cxnSp>
          <p:nvCxnSpPr>
            <p:cNvPr id="235" name="Straight Connector 352"/>
            <p:cNvCxnSpPr>
              <a:cxnSpLocks/>
            </p:cNvCxnSpPr>
            <p:nvPr/>
          </p:nvCxnSpPr>
          <p:spPr bwMode="auto">
            <a:xfrm>
              <a:off x="346429" y="3475075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353"/>
            <p:cNvCxnSpPr>
              <a:cxnSpLocks/>
            </p:cNvCxnSpPr>
            <p:nvPr/>
          </p:nvCxnSpPr>
          <p:spPr bwMode="auto">
            <a:xfrm>
              <a:off x="346429" y="3708931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354"/>
            <p:cNvCxnSpPr>
              <a:cxnSpLocks/>
            </p:cNvCxnSpPr>
            <p:nvPr/>
          </p:nvCxnSpPr>
          <p:spPr bwMode="auto">
            <a:xfrm>
              <a:off x="346429" y="3863067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355"/>
            <p:cNvCxnSpPr>
              <a:cxnSpLocks/>
            </p:cNvCxnSpPr>
            <p:nvPr/>
          </p:nvCxnSpPr>
          <p:spPr bwMode="auto">
            <a:xfrm>
              <a:off x="346429" y="4017201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356"/>
            <p:cNvCxnSpPr>
              <a:cxnSpLocks/>
            </p:cNvCxnSpPr>
            <p:nvPr/>
          </p:nvCxnSpPr>
          <p:spPr bwMode="auto">
            <a:xfrm>
              <a:off x="346429" y="4172227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그룹 342"/>
          <p:cNvGrpSpPr/>
          <p:nvPr/>
        </p:nvGrpSpPr>
        <p:grpSpPr>
          <a:xfrm>
            <a:off x="3779206" y="5418007"/>
            <a:ext cx="612000" cy="507995"/>
            <a:chOff x="346429" y="3602059"/>
            <a:chExt cx="878400" cy="507995"/>
          </a:xfrm>
        </p:grpSpPr>
        <p:cxnSp>
          <p:nvCxnSpPr>
            <p:cNvPr id="241" name="Straight Connector 354"/>
            <p:cNvCxnSpPr>
              <a:cxnSpLocks/>
            </p:cNvCxnSpPr>
            <p:nvPr/>
          </p:nvCxnSpPr>
          <p:spPr bwMode="auto">
            <a:xfrm>
              <a:off x="346429" y="3602059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355"/>
            <p:cNvCxnSpPr>
              <a:cxnSpLocks/>
            </p:cNvCxnSpPr>
            <p:nvPr/>
          </p:nvCxnSpPr>
          <p:spPr bwMode="auto">
            <a:xfrm>
              <a:off x="346429" y="3859541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356"/>
            <p:cNvCxnSpPr>
              <a:cxnSpLocks/>
            </p:cNvCxnSpPr>
            <p:nvPr/>
          </p:nvCxnSpPr>
          <p:spPr bwMode="auto">
            <a:xfrm>
              <a:off x="346429" y="4109163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그룹 342"/>
          <p:cNvGrpSpPr/>
          <p:nvPr/>
        </p:nvGrpSpPr>
        <p:grpSpPr>
          <a:xfrm>
            <a:off x="4411512" y="5418007"/>
            <a:ext cx="432000" cy="381867"/>
            <a:chOff x="346429" y="3602059"/>
            <a:chExt cx="878400" cy="381867"/>
          </a:xfrm>
        </p:grpSpPr>
        <p:cxnSp>
          <p:nvCxnSpPr>
            <p:cNvPr id="245" name="Straight Connector 355"/>
            <p:cNvCxnSpPr>
              <a:cxnSpLocks/>
            </p:cNvCxnSpPr>
            <p:nvPr/>
          </p:nvCxnSpPr>
          <p:spPr bwMode="auto">
            <a:xfrm>
              <a:off x="346429" y="3602059"/>
              <a:ext cx="878400" cy="0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356"/>
            <p:cNvCxnSpPr>
              <a:cxnSpLocks/>
            </p:cNvCxnSpPr>
            <p:nvPr/>
          </p:nvCxnSpPr>
          <p:spPr bwMode="auto">
            <a:xfrm>
              <a:off x="346429" y="3983035"/>
              <a:ext cx="878400" cy="891"/>
            </a:xfrm>
            <a:prstGeom prst="line">
              <a:avLst/>
            </a:prstGeom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7" name="Straight Connector 356"/>
          <p:cNvCxnSpPr>
            <a:cxnSpLocks/>
          </p:cNvCxnSpPr>
          <p:nvPr/>
        </p:nvCxnSpPr>
        <p:spPr bwMode="auto">
          <a:xfrm>
            <a:off x="4850382" y="5609321"/>
            <a:ext cx="3744000" cy="891"/>
          </a:xfrm>
          <a:prstGeom prst="line">
            <a:avLst/>
          </a:prstGeom>
          <a:ln w="38100" cap="rnd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356"/>
          <p:cNvCxnSpPr>
            <a:cxnSpLocks/>
          </p:cNvCxnSpPr>
          <p:nvPr/>
        </p:nvCxnSpPr>
        <p:spPr bwMode="auto">
          <a:xfrm rot="16200000">
            <a:off x="2925326" y="5280240"/>
            <a:ext cx="108000" cy="891"/>
          </a:xfrm>
          <a:prstGeom prst="line">
            <a:avLst/>
          </a:prstGeom>
          <a:ln w="38100" cap="rnd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356"/>
          <p:cNvCxnSpPr>
            <a:cxnSpLocks/>
          </p:cNvCxnSpPr>
          <p:nvPr/>
        </p:nvCxnSpPr>
        <p:spPr bwMode="auto">
          <a:xfrm rot="16200000">
            <a:off x="3725466" y="5910432"/>
            <a:ext cx="108000" cy="891"/>
          </a:xfrm>
          <a:prstGeom prst="line">
            <a:avLst/>
          </a:prstGeom>
          <a:ln w="38100" cap="rnd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356"/>
          <p:cNvCxnSpPr>
            <a:cxnSpLocks/>
          </p:cNvCxnSpPr>
          <p:nvPr/>
        </p:nvCxnSpPr>
        <p:spPr bwMode="auto">
          <a:xfrm rot="16200000">
            <a:off x="3684066" y="5407006"/>
            <a:ext cx="190800" cy="891"/>
          </a:xfrm>
          <a:prstGeom prst="line">
            <a:avLst/>
          </a:prstGeom>
          <a:ln w="38100" cap="rnd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356"/>
          <p:cNvCxnSpPr>
            <a:cxnSpLocks/>
          </p:cNvCxnSpPr>
          <p:nvPr/>
        </p:nvCxnSpPr>
        <p:spPr bwMode="auto">
          <a:xfrm rot="16200000">
            <a:off x="4300606" y="5801507"/>
            <a:ext cx="190800" cy="891"/>
          </a:xfrm>
          <a:prstGeom prst="line">
            <a:avLst/>
          </a:prstGeom>
          <a:ln w="38100" cap="rnd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356"/>
          <p:cNvCxnSpPr>
            <a:cxnSpLocks/>
          </p:cNvCxnSpPr>
          <p:nvPr/>
        </p:nvCxnSpPr>
        <p:spPr bwMode="auto">
          <a:xfrm rot="16200000">
            <a:off x="4679586" y="5613367"/>
            <a:ext cx="360000" cy="891"/>
          </a:xfrm>
          <a:prstGeom prst="line">
            <a:avLst/>
          </a:prstGeom>
          <a:ln w="38100" cap="rnd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0" name="그룹 316"/>
          <p:cNvGrpSpPr/>
          <p:nvPr/>
        </p:nvGrpSpPr>
        <p:grpSpPr>
          <a:xfrm>
            <a:off x="4932040" y="3188848"/>
            <a:ext cx="3610237" cy="1464288"/>
            <a:chOff x="5280319" y="4298576"/>
            <a:chExt cx="3610237" cy="1464288"/>
          </a:xfrm>
        </p:grpSpPr>
        <p:sp>
          <p:nvSpPr>
            <p:cNvPr id="260" name="직사각형 259"/>
            <p:cNvSpPr/>
            <p:nvPr/>
          </p:nvSpPr>
          <p:spPr>
            <a:xfrm>
              <a:off x="5280319" y="4298576"/>
              <a:ext cx="3528176" cy="1464288"/>
            </a:xfrm>
            <a:prstGeom prst="rect">
              <a:avLst/>
            </a:prstGeom>
            <a:solidFill>
              <a:srgbClr val="FFFFFF">
                <a:alpha val="65882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4" name="그룹 310"/>
            <p:cNvGrpSpPr/>
            <p:nvPr/>
          </p:nvGrpSpPr>
          <p:grpSpPr>
            <a:xfrm>
              <a:off x="5310147" y="4306528"/>
              <a:ext cx="3580409" cy="1399830"/>
              <a:chOff x="773563" y="4665525"/>
              <a:chExt cx="3580409" cy="1399830"/>
            </a:xfrm>
          </p:grpSpPr>
          <p:cxnSp>
            <p:nvCxnSpPr>
              <p:cNvPr id="270" name="직선 연결선 91"/>
              <p:cNvCxnSpPr>
                <a:cxnSpLocks/>
              </p:cNvCxnSpPr>
              <p:nvPr/>
            </p:nvCxnSpPr>
            <p:spPr>
              <a:xfrm flipV="1">
                <a:off x="1931569" y="5549442"/>
                <a:ext cx="712107" cy="0"/>
              </a:xfrm>
              <a:prstGeom prst="line">
                <a:avLst/>
              </a:prstGeom>
              <a:noFill/>
              <a:ln w="76200" cap="flat" cmpd="sng" algn="ctr">
                <a:solidFill>
                  <a:srgbClr val="C00000"/>
                </a:solidFill>
                <a:prstDash val="solid"/>
              </a:ln>
              <a:effectLst>
                <a:glow rad="25400">
                  <a:sysClr val="window" lastClr="FFFFFF">
                    <a:alpha val="65000"/>
                  </a:sys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  <p:grpSp>
            <p:nvGrpSpPr>
              <p:cNvPr id="253" name="그룹 308"/>
              <p:cNvGrpSpPr/>
              <p:nvPr/>
            </p:nvGrpSpPr>
            <p:grpSpPr>
              <a:xfrm>
                <a:off x="773563" y="4822050"/>
                <a:ext cx="1368755" cy="943295"/>
                <a:chOff x="1217705" y="4878774"/>
                <a:chExt cx="1110343" cy="812800"/>
              </a:xfrm>
              <a:solidFill>
                <a:schemeClr val="accent1">
                  <a:lumMod val="75000"/>
                </a:schemeClr>
              </a:solidFill>
            </p:grpSpPr>
            <p:cxnSp>
              <p:nvCxnSpPr>
                <p:cNvPr id="301" name="직선 연결선 91"/>
                <p:cNvCxnSpPr>
                  <a:cxnSpLocks/>
                </p:cNvCxnSpPr>
                <p:nvPr/>
              </p:nvCxnSpPr>
              <p:spPr>
                <a:xfrm flipV="1">
                  <a:off x="1583781" y="5085957"/>
                  <a:ext cx="252000" cy="360000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effectLst>
                  <a:glow rad="25400">
                    <a:sysClr val="window" lastClr="FFFFFF">
                      <a:alpha val="65000"/>
                    </a:sysClr>
                  </a:glow>
                </a:effectLst>
              </p:spPr>
            </p:cxnSp>
            <p:cxnSp>
              <p:nvCxnSpPr>
                <p:cNvPr id="302" name="직선 연결선 91"/>
                <p:cNvCxnSpPr>
                  <a:cxnSpLocks/>
                </p:cNvCxnSpPr>
                <p:nvPr/>
              </p:nvCxnSpPr>
              <p:spPr>
                <a:xfrm flipH="1" flipV="1">
                  <a:off x="1823259" y="5107725"/>
                  <a:ext cx="292289" cy="394308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effectLst>
                  <a:glow rad="25400">
                    <a:sysClr val="window" lastClr="FFFFFF">
                      <a:alpha val="65000"/>
                    </a:sysClr>
                  </a:glow>
                </a:effectLst>
              </p:spPr>
            </p:cxnSp>
            <p:cxnSp>
              <p:nvCxnSpPr>
                <p:cNvPr id="303" name="직선 연결선 91"/>
                <p:cNvCxnSpPr>
                  <a:cxnSpLocks/>
                </p:cNvCxnSpPr>
                <p:nvPr/>
              </p:nvCxnSpPr>
              <p:spPr>
                <a:xfrm flipH="1" flipV="1">
                  <a:off x="1492840" y="5280293"/>
                  <a:ext cx="427649" cy="14773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effectLst>
                  <a:glow rad="25400">
                    <a:sysClr val="window" lastClr="FFFFFF">
                      <a:alpha val="65000"/>
                    </a:sysClr>
                  </a:glow>
                </a:effectLst>
              </p:spPr>
            </p:cxnSp>
            <p:cxnSp>
              <p:nvCxnSpPr>
                <p:cNvPr id="304" name="직선 연결선 91"/>
                <p:cNvCxnSpPr>
                  <a:cxnSpLocks/>
                </p:cNvCxnSpPr>
                <p:nvPr/>
              </p:nvCxnSpPr>
              <p:spPr>
                <a:xfrm flipH="1" flipV="1">
                  <a:off x="1569261" y="5100465"/>
                  <a:ext cx="292289" cy="394308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effectLst>
                  <a:glow rad="25400">
                    <a:sysClr val="window" lastClr="FFFFFF">
                      <a:alpha val="65000"/>
                    </a:sysClr>
                  </a:glow>
                </a:effectLst>
              </p:spPr>
            </p:cxnSp>
            <p:sp>
              <p:nvSpPr>
                <p:cNvPr id="305" name="Oval 3"/>
                <p:cNvSpPr>
                  <a:spLocks/>
                </p:cNvSpPr>
                <p:nvPr/>
              </p:nvSpPr>
              <p:spPr>
                <a:xfrm>
                  <a:off x="1739944" y="5048604"/>
                  <a:ext cx="114346" cy="123090"/>
                </a:xfrm>
                <a:prstGeom prst="ellipse">
                  <a:avLst/>
                </a:prstGeom>
                <a:grpFill/>
                <a:ln w="1905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Oval 3"/>
                <p:cNvSpPr>
                  <a:spLocks/>
                </p:cNvSpPr>
                <p:nvPr/>
              </p:nvSpPr>
              <p:spPr>
                <a:xfrm>
                  <a:off x="1892344" y="5215518"/>
                  <a:ext cx="114346" cy="123090"/>
                </a:xfrm>
                <a:prstGeom prst="ellipse">
                  <a:avLst/>
                </a:prstGeom>
                <a:grpFill/>
                <a:ln w="1905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Oval 3"/>
                <p:cNvSpPr>
                  <a:spLocks/>
                </p:cNvSpPr>
                <p:nvPr/>
              </p:nvSpPr>
              <p:spPr>
                <a:xfrm>
                  <a:off x="1645606" y="5215518"/>
                  <a:ext cx="114346" cy="123090"/>
                </a:xfrm>
                <a:prstGeom prst="ellipse">
                  <a:avLst/>
                </a:prstGeom>
                <a:grpFill/>
                <a:ln w="1905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Oval 3"/>
                <p:cNvSpPr>
                  <a:spLocks/>
                </p:cNvSpPr>
                <p:nvPr/>
              </p:nvSpPr>
              <p:spPr>
                <a:xfrm>
                  <a:off x="1776232" y="5404200"/>
                  <a:ext cx="114346" cy="123090"/>
                </a:xfrm>
                <a:prstGeom prst="ellipse">
                  <a:avLst/>
                </a:prstGeom>
                <a:grpFill/>
                <a:ln w="1905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Oval 3"/>
                <p:cNvSpPr>
                  <a:spLocks/>
                </p:cNvSpPr>
                <p:nvPr/>
              </p:nvSpPr>
              <p:spPr>
                <a:xfrm>
                  <a:off x="1398868" y="5201004"/>
                  <a:ext cx="114346" cy="123090"/>
                </a:xfrm>
                <a:prstGeom prst="ellipse">
                  <a:avLst/>
                </a:prstGeom>
                <a:grpFill/>
                <a:ln w="1905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10" name="Oval 3"/>
                <p:cNvSpPr>
                  <a:spLocks/>
                </p:cNvSpPr>
                <p:nvPr/>
              </p:nvSpPr>
              <p:spPr>
                <a:xfrm>
                  <a:off x="1514980" y="5346144"/>
                  <a:ext cx="114346" cy="123090"/>
                </a:xfrm>
                <a:prstGeom prst="ellipse">
                  <a:avLst/>
                </a:prstGeom>
                <a:grpFill/>
                <a:ln w="1905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11" name="Oval 3"/>
                <p:cNvSpPr>
                  <a:spLocks/>
                </p:cNvSpPr>
                <p:nvPr/>
              </p:nvSpPr>
              <p:spPr>
                <a:xfrm>
                  <a:off x="1500466" y="5041350"/>
                  <a:ext cx="114346" cy="123090"/>
                </a:xfrm>
                <a:prstGeom prst="ellipse">
                  <a:avLst/>
                </a:prstGeom>
                <a:grpFill/>
                <a:ln w="1905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Oval 3"/>
                <p:cNvSpPr>
                  <a:spLocks/>
                </p:cNvSpPr>
                <p:nvPr/>
              </p:nvSpPr>
              <p:spPr>
                <a:xfrm>
                  <a:off x="2051998" y="5418714"/>
                  <a:ext cx="114346" cy="123090"/>
                </a:xfrm>
                <a:prstGeom prst="ellipse">
                  <a:avLst/>
                </a:prstGeom>
                <a:grpFill/>
                <a:ln w="1905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자유형 312"/>
                <p:cNvSpPr/>
                <p:nvPr/>
              </p:nvSpPr>
              <p:spPr>
                <a:xfrm>
                  <a:off x="1217705" y="4878774"/>
                  <a:ext cx="1110343" cy="812800"/>
                </a:xfrm>
                <a:custGeom>
                  <a:avLst/>
                  <a:gdLst>
                    <a:gd name="connsiteX0" fmla="*/ 1081314 w 1110343"/>
                    <a:gd name="connsiteY0" fmla="*/ 720876 h 812800"/>
                    <a:gd name="connsiteX1" fmla="*/ 950686 w 1110343"/>
                    <a:gd name="connsiteY1" fmla="*/ 227391 h 812800"/>
                    <a:gd name="connsiteX2" fmla="*/ 558800 w 1110343"/>
                    <a:gd name="connsiteY2" fmla="*/ 9676 h 812800"/>
                    <a:gd name="connsiteX3" fmla="*/ 152400 w 1110343"/>
                    <a:gd name="connsiteY3" fmla="*/ 169333 h 812800"/>
                    <a:gd name="connsiteX4" fmla="*/ 65314 w 1110343"/>
                    <a:gd name="connsiteY4" fmla="*/ 590248 h 812800"/>
                    <a:gd name="connsiteX5" fmla="*/ 544286 w 1110343"/>
                    <a:gd name="connsiteY5" fmla="*/ 778933 h 812800"/>
                    <a:gd name="connsiteX6" fmla="*/ 1110343 w 1110343"/>
                    <a:gd name="connsiteY6" fmla="*/ 793448 h 81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0343" h="812800">
                      <a:moveTo>
                        <a:pt x="1081314" y="720876"/>
                      </a:moveTo>
                      <a:cubicBezTo>
                        <a:pt x="1059543" y="533400"/>
                        <a:pt x="1037772" y="345924"/>
                        <a:pt x="950686" y="227391"/>
                      </a:cubicBezTo>
                      <a:cubicBezTo>
                        <a:pt x="863600" y="108858"/>
                        <a:pt x="691848" y="19352"/>
                        <a:pt x="558800" y="9676"/>
                      </a:cubicBezTo>
                      <a:cubicBezTo>
                        <a:pt x="425752" y="0"/>
                        <a:pt x="234648" y="72571"/>
                        <a:pt x="152400" y="169333"/>
                      </a:cubicBezTo>
                      <a:cubicBezTo>
                        <a:pt x="70152" y="266095"/>
                        <a:pt x="0" y="488648"/>
                        <a:pt x="65314" y="590248"/>
                      </a:cubicBezTo>
                      <a:cubicBezTo>
                        <a:pt x="130628" y="691848"/>
                        <a:pt x="370115" y="745066"/>
                        <a:pt x="544286" y="778933"/>
                      </a:cubicBezTo>
                      <a:cubicBezTo>
                        <a:pt x="718457" y="812800"/>
                        <a:pt x="914400" y="803124"/>
                        <a:pt x="1110343" y="793448"/>
                      </a:cubicBezTo>
                    </a:path>
                  </a:pathLst>
                </a:custGeom>
                <a:noFill/>
                <a:ln>
                  <a:solidFill>
                    <a:schemeClr val="accent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54" name="그룹 309"/>
              <p:cNvGrpSpPr/>
              <p:nvPr/>
            </p:nvGrpSpPr>
            <p:grpSpPr>
              <a:xfrm>
                <a:off x="2614468" y="5162611"/>
                <a:ext cx="1168768" cy="902744"/>
                <a:chOff x="2711059" y="5172222"/>
                <a:chExt cx="948112" cy="777859"/>
              </a:xfrm>
            </p:grpSpPr>
            <p:grpSp>
              <p:nvGrpSpPr>
                <p:cNvPr id="255" name="그룹 271"/>
                <p:cNvGrpSpPr/>
                <p:nvPr/>
              </p:nvGrpSpPr>
              <p:grpSpPr>
                <a:xfrm rot="9762354">
                  <a:off x="2755930" y="5338890"/>
                  <a:ext cx="767476" cy="500454"/>
                  <a:chOff x="6610970" y="1640614"/>
                  <a:chExt cx="767476" cy="500454"/>
                </a:xfrm>
                <a:solidFill>
                  <a:schemeClr val="accent3">
                    <a:lumMod val="75000"/>
                  </a:schemeClr>
                </a:solidFill>
              </p:grpSpPr>
              <p:cxnSp>
                <p:nvCxnSpPr>
                  <p:cNvPr id="288" name="직선 연결선 91"/>
                  <p:cNvCxnSpPr>
                    <a:cxnSpLocks/>
                  </p:cNvCxnSpPr>
                  <p:nvPr/>
                </p:nvCxnSpPr>
                <p:spPr>
                  <a:xfrm flipH="1" flipV="1">
                    <a:off x="7035361" y="1706989"/>
                    <a:ext cx="292289" cy="394308"/>
                  </a:xfrm>
                  <a:prstGeom prst="line">
                    <a:avLst/>
                  </a:prstGeom>
                  <a:grpFill/>
                  <a:ln w="28575" cap="flat" cmpd="sng" algn="ctr">
                    <a:solidFill>
                      <a:schemeClr val="accent3">
                        <a:lumMod val="75000"/>
                      </a:schemeClr>
                    </a:solidFill>
                    <a:prstDash val="solid"/>
                  </a:ln>
                  <a:effectLst>
                    <a:glow rad="25400">
                      <a:sysClr val="window" lastClr="FFFFFF">
                        <a:alpha val="65000"/>
                      </a:sysClr>
                    </a:glow>
                  </a:effectLst>
                </p:spPr>
              </p:cxnSp>
              <p:cxnSp>
                <p:nvCxnSpPr>
                  <p:cNvPr id="289" name="직선 연결선 91"/>
                  <p:cNvCxnSpPr>
                    <a:cxnSpLocks/>
                  </p:cNvCxnSpPr>
                  <p:nvPr/>
                </p:nvCxnSpPr>
                <p:spPr>
                  <a:xfrm flipV="1">
                    <a:off x="6795883" y="1685221"/>
                    <a:ext cx="252000" cy="360000"/>
                  </a:xfrm>
                  <a:prstGeom prst="line">
                    <a:avLst/>
                  </a:prstGeom>
                  <a:grpFill/>
                  <a:ln w="28575" cap="flat" cmpd="sng" algn="ctr">
                    <a:solidFill>
                      <a:schemeClr val="accent3">
                        <a:lumMod val="75000"/>
                      </a:schemeClr>
                    </a:solidFill>
                    <a:prstDash val="solid"/>
                  </a:ln>
                  <a:effectLst>
                    <a:glow rad="25400">
                      <a:sysClr val="window" lastClr="FFFFFF">
                        <a:alpha val="65000"/>
                      </a:sysClr>
                    </a:glow>
                  </a:effectLst>
                </p:spPr>
              </p:cxnSp>
              <p:cxnSp>
                <p:nvCxnSpPr>
                  <p:cNvPr id="290" name="직선 연결선 91"/>
                  <p:cNvCxnSpPr>
                    <a:cxnSpLocks/>
                  </p:cNvCxnSpPr>
                  <p:nvPr/>
                </p:nvCxnSpPr>
                <p:spPr>
                  <a:xfrm flipH="1" flipV="1">
                    <a:off x="6704942" y="1879557"/>
                    <a:ext cx="427649" cy="14773"/>
                  </a:xfrm>
                  <a:prstGeom prst="line">
                    <a:avLst/>
                  </a:prstGeom>
                  <a:grpFill/>
                  <a:ln w="28575" cap="flat" cmpd="sng" algn="ctr">
                    <a:solidFill>
                      <a:schemeClr val="accent3">
                        <a:lumMod val="75000"/>
                      </a:schemeClr>
                    </a:solidFill>
                    <a:prstDash val="solid"/>
                  </a:ln>
                  <a:effectLst>
                    <a:glow rad="25400">
                      <a:sysClr val="window" lastClr="FFFFFF">
                        <a:alpha val="65000"/>
                      </a:sysClr>
                    </a:glow>
                  </a:effectLst>
                </p:spPr>
              </p:cxnSp>
              <p:cxnSp>
                <p:nvCxnSpPr>
                  <p:cNvPr id="291" name="직선 연결선 91"/>
                  <p:cNvCxnSpPr>
                    <a:cxnSpLocks/>
                  </p:cNvCxnSpPr>
                  <p:nvPr/>
                </p:nvCxnSpPr>
                <p:spPr>
                  <a:xfrm flipH="1" flipV="1">
                    <a:off x="6781363" y="1699729"/>
                    <a:ext cx="292289" cy="394308"/>
                  </a:xfrm>
                  <a:prstGeom prst="line">
                    <a:avLst/>
                  </a:prstGeom>
                  <a:grpFill/>
                  <a:ln w="28575" cap="flat" cmpd="sng" algn="ctr">
                    <a:solidFill>
                      <a:schemeClr val="accent3">
                        <a:lumMod val="75000"/>
                      </a:schemeClr>
                    </a:solidFill>
                    <a:prstDash val="solid"/>
                  </a:ln>
                  <a:effectLst>
                    <a:glow rad="25400">
                      <a:sysClr val="window" lastClr="FFFFFF">
                        <a:alpha val="65000"/>
                      </a:sysClr>
                    </a:glow>
                  </a:effectLst>
                </p:spPr>
              </p:cxnSp>
              <p:sp>
                <p:nvSpPr>
                  <p:cNvPr id="292" name="Oval 3"/>
                  <p:cNvSpPr>
                    <a:spLocks/>
                  </p:cNvSpPr>
                  <p:nvPr/>
                </p:nvSpPr>
                <p:spPr>
                  <a:xfrm>
                    <a:off x="6952046" y="1647868"/>
                    <a:ext cx="114346" cy="123090"/>
                  </a:xfrm>
                  <a:prstGeom prst="ellipse">
                    <a:avLst/>
                  </a:prstGeom>
                  <a:grpFill/>
                  <a:ln w="19050" cap="flat" cmpd="sng" algn="ctr">
                    <a:solidFill>
                      <a:schemeClr val="accent3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0" tIns="0" rIns="0" bIns="0" rtlCol="0" anchor="ctr" anchorCtr="1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4" name="Oval 3"/>
                  <p:cNvSpPr>
                    <a:spLocks/>
                  </p:cNvSpPr>
                  <p:nvPr/>
                </p:nvSpPr>
                <p:spPr>
                  <a:xfrm>
                    <a:off x="7104446" y="1814782"/>
                    <a:ext cx="114346" cy="123090"/>
                  </a:xfrm>
                  <a:prstGeom prst="ellipse">
                    <a:avLst/>
                  </a:prstGeom>
                  <a:grpFill/>
                  <a:ln w="19050" cap="flat" cmpd="sng" algn="ctr">
                    <a:solidFill>
                      <a:schemeClr val="accent3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0" tIns="0" rIns="0" bIns="0" rtlCol="0" anchor="ctr" anchorCtr="1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5" name="Oval 3"/>
                  <p:cNvSpPr>
                    <a:spLocks/>
                  </p:cNvSpPr>
                  <p:nvPr/>
                </p:nvSpPr>
                <p:spPr>
                  <a:xfrm>
                    <a:off x="6857708" y="1814782"/>
                    <a:ext cx="114346" cy="123090"/>
                  </a:xfrm>
                  <a:prstGeom prst="ellipse">
                    <a:avLst/>
                  </a:prstGeom>
                  <a:grpFill/>
                  <a:ln w="19050" cap="flat" cmpd="sng" algn="ctr">
                    <a:solidFill>
                      <a:schemeClr val="accent3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0" tIns="0" rIns="0" bIns="0" rtlCol="0" anchor="ctr" anchorCtr="1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6" name="Oval 3"/>
                  <p:cNvSpPr>
                    <a:spLocks/>
                  </p:cNvSpPr>
                  <p:nvPr/>
                </p:nvSpPr>
                <p:spPr>
                  <a:xfrm>
                    <a:off x="6988334" y="2003464"/>
                    <a:ext cx="114346" cy="123090"/>
                  </a:xfrm>
                  <a:prstGeom prst="ellipse">
                    <a:avLst/>
                  </a:prstGeom>
                  <a:grpFill/>
                  <a:ln w="19050" cap="flat" cmpd="sng" algn="ctr">
                    <a:solidFill>
                      <a:schemeClr val="accent3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0" tIns="0" rIns="0" bIns="0" rtlCol="0" anchor="ctr" anchorCtr="1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7" name="Oval 3"/>
                  <p:cNvSpPr>
                    <a:spLocks/>
                  </p:cNvSpPr>
                  <p:nvPr/>
                </p:nvSpPr>
                <p:spPr>
                  <a:xfrm>
                    <a:off x="6610970" y="1800268"/>
                    <a:ext cx="114346" cy="123090"/>
                  </a:xfrm>
                  <a:prstGeom prst="ellipse">
                    <a:avLst/>
                  </a:prstGeom>
                  <a:grpFill/>
                  <a:ln w="19050" cap="flat" cmpd="sng" algn="ctr">
                    <a:solidFill>
                      <a:schemeClr val="accent3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0" tIns="0" rIns="0" bIns="0" rtlCol="0" anchor="ctr" anchorCtr="1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8" name="Oval 3"/>
                  <p:cNvSpPr>
                    <a:spLocks/>
                  </p:cNvSpPr>
                  <p:nvPr/>
                </p:nvSpPr>
                <p:spPr>
                  <a:xfrm>
                    <a:off x="6727082" y="1945408"/>
                    <a:ext cx="114346" cy="123090"/>
                  </a:xfrm>
                  <a:prstGeom prst="ellipse">
                    <a:avLst/>
                  </a:prstGeom>
                  <a:grpFill/>
                  <a:ln w="19050" cap="flat" cmpd="sng" algn="ctr">
                    <a:solidFill>
                      <a:schemeClr val="accent3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0" tIns="0" rIns="0" bIns="0" rtlCol="0" anchor="ctr" anchorCtr="1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9" name="Oval 3"/>
                  <p:cNvSpPr>
                    <a:spLocks/>
                  </p:cNvSpPr>
                  <p:nvPr/>
                </p:nvSpPr>
                <p:spPr>
                  <a:xfrm>
                    <a:off x="6712568" y="1640614"/>
                    <a:ext cx="114346" cy="123090"/>
                  </a:xfrm>
                  <a:prstGeom prst="ellipse">
                    <a:avLst/>
                  </a:prstGeom>
                  <a:grpFill/>
                  <a:ln w="19050" cap="flat" cmpd="sng" algn="ctr">
                    <a:solidFill>
                      <a:schemeClr val="accent3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0" tIns="0" rIns="0" bIns="0" rtlCol="0" anchor="ctr" anchorCtr="1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0" name="Oval 3"/>
                  <p:cNvSpPr>
                    <a:spLocks/>
                  </p:cNvSpPr>
                  <p:nvPr/>
                </p:nvSpPr>
                <p:spPr>
                  <a:xfrm>
                    <a:off x="7264100" y="2017978"/>
                    <a:ext cx="114346" cy="123090"/>
                  </a:xfrm>
                  <a:prstGeom prst="ellipse">
                    <a:avLst/>
                  </a:prstGeom>
                  <a:grpFill/>
                  <a:ln w="19050" cap="flat" cmpd="sng" algn="ctr">
                    <a:solidFill>
                      <a:schemeClr val="accent3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0" tIns="0" rIns="0" bIns="0" rtlCol="0" anchor="ctr" anchorCtr="1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87" name="자유형 286"/>
                <p:cNvSpPr/>
                <p:nvPr/>
              </p:nvSpPr>
              <p:spPr>
                <a:xfrm rot="8852674">
                  <a:off x="2711059" y="5172222"/>
                  <a:ext cx="948112" cy="777859"/>
                </a:xfrm>
                <a:custGeom>
                  <a:avLst/>
                  <a:gdLst>
                    <a:gd name="connsiteX0" fmla="*/ 1081314 w 1110343"/>
                    <a:gd name="connsiteY0" fmla="*/ 720876 h 812800"/>
                    <a:gd name="connsiteX1" fmla="*/ 950686 w 1110343"/>
                    <a:gd name="connsiteY1" fmla="*/ 227391 h 812800"/>
                    <a:gd name="connsiteX2" fmla="*/ 558800 w 1110343"/>
                    <a:gd name="connsiteY2" fmla="*/ 9676 h 812800"/>
                    <a:gd name="connsiteX3" fmla="*/ 152400 w 1110343"/>
                    <a:gd name="connsiteY3" fmla="*/ 169333 h 812800"/>
                    <a:gd name="connsiteX4" fmla="*/ 65314 w 1110343"/>
                    <a:gd name="connsiteY4" fmla="*/ 590248 h 812800"/>
                    <a:gd name="connsiteX5" fmla="*/ 544286 w 1110343"/>
                    <a:gd name="connsiteY5" fmla="*/ 778933 h 812800"/>
                    <a:gd name="connsiteX6" fmla="*/ 1110343 w 1110343"/>
                    <a:gd name="connsiteY6" fmla="*/ 793448 h 81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0343" h="812800">
                      <a:moveTo>
                        <a:pt x="1081314" y="720876"/>
                      </a:moveTo>
                      <a:cubicBezTo>
                        <a:pt x="1059543" y="533400"/>
                        <a:pt x="1037772" y="345924"/>
                        <a:pt x="950686" y="227391"/>
                      </a:cubicBezTo>
                      <a:cubicBezTo>
                        <a:pt x="863600" y="108858"/>
                        <a:pt x="691848" y="19352"/>
                        <a:pt x="558800" y="9676"/>
                      </a:cubicBezTo>
                      <a:cubicBezTo>
                        <a:pt x="425752" y="0"/>
                        <a:pt x="234648" y="72571"/>
                        <a:pt x="152400" y="169333"/>
                      </a:cubicBezTo>
                      <a:cubicBezTo>
                        <a:pt x="70152" y="266095"/>
                        <a:pt x="0" y="488648"/>
                        <a:pt x="65314" y="590248"/>
                      </a:cubicBezTo>
                      <a:cubicBezTo>
                        <a:pt x="130628" y="691848"/>
                        <a:pt x="370115" y="745066"/>
                        <a:pt x="544286" y="778933"/>
                      </a:cubicBezTo>
                      <a:cubicBezTo>
                        <a:pt x="718457" y="812800"/>
                        <a:pt x="914400" y="803124"/>
                        <a:pt x="1110343" y="793448"/>
                      </a:cubicBezTo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84" name="직사각형 283"/>
              <p:cNvSpPr/>
              <p:nvPr/>
            </p:nvSpPr>
            <p:spPr>
              <a:xfrm>
                <a:off x="1689460" y="4665525"/>
                <a:ext cx="26645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b="1" kern="0" dirty="0">
                    <a:solidFill>
                      <a:srgbClr val="C00000"/>
                    </a:solidFill>
                    <a:effectLst/>
                    <a:cs typeface="Times New Roman"/>
                  </a:rPr>
                  <a:t>Single Linkage Distance</a:t>
                </a:r>
                <a:endParaRPr lang="ko-KR" altLang="en-US" dirty="0">
                  <a:solidFill>
                    <a:srgbClr val="C00000"/>
                  </a:solidFill>
                  <a:effectLst/>
                </a:endParaRPr>
              </a:p>
            </p:txBody>
          </p:sp>
          <p:cxnSp>
            <p:nvCxnSpPr>
              <p:cNvPr id="285" name="직선 화살표 연결선 284"/>
              <p:cNvCxnSpPr/>
              <p:nvPr/>
            </p:nvCxnSpPr>
            <p:spPr>
              <a:xfrm flipH="1">
                <a:off x="2369415" y="5043580"/>
                <a:ext cx="412476" cy="38825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2" name="직사각형 231"/>
          <p:cNvSpPr/>
          <p:nvPr/>
        </p:nvSpPr>
        <p:spPr>
          <a:xfrm>
            <a:off x="611560" y="4293096"/>
            <a:ext cx="4608512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Single Linkage </a:t>
            </a:r>
            <a:r>
              <a:rPr lang="en-US" altLang="ko-KR" sz="2400" b="1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Dendrogram</a:t>
            </a:r>
            <a:endParaRPr lang="ko-KR" altLang="en-US" sz="2400" b="1" baseline="-250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56" name="TextBox 658">
            <a:extLst>
              <a:ext uri="{FF2B5EF4-FFF2-40B4-BE49-F238E27FC236}">
                <a16:creationId xmlns:a16="http://schemas.microsoft.com/office/drawing/2014/main" id="{9C43D785-DC70-E541-B87E-DCDCE1B53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8584" y="1506058"/>
            <a:ext cx="294366" cy="301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257" name="TextBox 658">
            <a:extLst>
              <a:ext uri="{FF2B5EF4-FFF2-40B4-BE49-F238E27FC236}">
                <a16:creationId xmlns:a16="http://schemas.microsoft.com/office/drawing/2014/main" id="{5DC84E3C-5629-DD45-9AAD-6E8174AF993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876410" y="1404695"/>
            <a:ext cx="276805" cy="301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58" name="TextBox 658">
            <a:extLst>
              <a:ext uri="{FF2B5EF4-FFF2-40B4-BE49-F238E27FC236}">
                <a16:creationId xmlns:a16="http://schemas.microsoft.com/office/drawing/2014/main" id="{C54FAF2E-10BD-634B-9604-4CA505213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8980" y="1314744"/>
            <a:ext cx="294366" cy="301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59" name="TextBox 658">
            <a:extLst>
              <a:ext uri="{FF2B5EF4-FFF2-40B4-BE49-F238E27FC236}">
                <a16:creationId xmlns:a16="http://schemas.microsoft.com/office/drawing/2014/main" id="{0286632F-0E9D-CD46-8012-684518FA2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2612" y="2372331"/>
            <a:ext cx="294366" cy="301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261" name="TextBox 658">
            <a:extLst>
              <a:ext uri="{FF2B5EF4-FFF2-40B4-BE49-F238E27FC236}">
                <a16:creationId xmlns:a16="http://schemas.microsoft.com/office/drawing/2014/main" id="{F0AD3CDB-B368-5044-A5E8-491E27B8643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842057" y="2212549"/>
            <a:ext cx="276805" cy="301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262" name="TextBox 658">
            <a:extLst>
              <a:ext uri="{FF2B5EF4-FFF2-40B4-BE49-F238E27FC236}">
                <a16:creationId xmlns:a16="http://schemas.microsoft.com/office/drawing/2014/main" id="{61C5C654-C4FF-CA4D-9AFB-DB10B6DEA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5520" y="2196783"/>
            <a:ext cx="294366" cy="301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9366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8C98-15BD-834B-8045-25EA52F9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FDG-PET Data</a:t>
            </a:r>
          </a:p>
        </p:txBody>
      </p:sp>
      <p:pic>
        <p:nvPicPr>
          <p:cNvPr id="23" name="Picture 273">
            <a:extLst>
              <a:ext uri="{FF2B5EF4-FFF2-40B4-BE49-F238E27FC236}">
                <a16:creationId xmlns:a16="http://schemas.microsoft.com/office/drawing/2014/main" id="{FA37FE98-4A00-E242-9FB7-1EE1864559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109" y="1916033"/>
            <a:ext cx="1211060" cy="1128227"/>
          </a:xfrm>
          <a:prstGeom prst="rect">
            <a:avLst/>
          </a:prstGeom>
        </p:spPr>
      </p:pic>
      <p:pic>
        <p:nvPicPr>
          <p:cNvPr id="24" name="Picture 274">
            <a:extLst>
              <a:ext uri="{FF2B5EF4-FFF2-40B4-BE49-F238E27FC236}">
                <a16:creationId xmlns:a16="http://schemas.microsoft.com/office/drawing/2014/main" id="{8A838238-4519-9E47-A7ED-F6584810F8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9751" y="3345676"/>
            <a:ext cx="1259017" cy="1009510"/>
          </a:xfrm>
          <a:prstGeom prst="rect">
            <a:avLst/>
          </a:prstGeom>
        </p:spPr>
      </p:pic>
      <p:pic>
        <p:nvPicPr>
          <p:cNvPr id="25" name="Picture 275">
            <a:extLst>
              <a:ext uri="{FF2B5EF4-FFF2-40B4-BE49-F238E27FC236}">
                <a16:creationId xmlns:a16="http://schemas.microsoft.com/office/drawing/2014/main" id="{6F9EAFFB-8A2B-654B-893C-8F1A623B32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9363" y="4656601"/>
            <a:ext cx="666551" cy="1035822"/>
          </a:xfrm>
          <a:prstGeom prst="rect">
            <a:avLst/>
          </a:prstGeom>
        </p:spPr>
      </p:pic>
      <p:sp>
        <p:nvSpPr>
          <p:cNvPr id="26" name="TextBox 1131">
            <a:extLst>
              <a:ext uri="{FF2B5EF4-FFF2-40B4-BE49-F238E27FC236}">
                <a16:creationId xmlns:a16="http://schemas.microsoft.com/office/drawing/2014/main" id="{5F65D701-1380-8040-9010-8819824B3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5722" y="3536871"/>
            <a:ext cx="514897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6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8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8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8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8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400" dirty="0"/>
              <a:t>Autism spectrum disorder (ASD)</a:t>
            </a:r>
          </a:p>
          <a:p>
            <a:pPr algn="ctr" eaLnBrk="1" hangingPunct="1"/>
            <a:r>
              <a:rPr lang="en-US" sz="2400" dirty="0"/>
              <a:t>21 subjects </a:t>
            </a:r>
            <a:endParaRPr lang="en-US" sz="2400" dirty="0">
              <a:latin typeface="Helvetica" charset="0"/>
              <a:cs typeface="Helvetica" charset="0"/>
            </a:endParaRPr>
          </a:p>
        </p:txBody>
      </p:sp>
      <p:sp>
        <p:nvSpPr>
          <p:cNvPr id="27" name="TextBox 1132">
            <a:extLst>
              <a:ext uri="{FF2B5EF4-FFF2-40B4-BE49-F238E27FC236}">
                <a16:creationId xmlns:a16="http://schemas.microsoft.com/office/drawing/2014/main" id="{5B777FA6-65B5-784B-AB30-A1C0D13DA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5722" y="4803979"/>
            <a:ext cx="514897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6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8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8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8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8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400" dirty="0">
                <a:latin typeface="+mn-lt"/>
              </a:rPr>
              <a:t>Pediatric control (</a:t>
            </a:r>
            <a:r>
              <a:rPr lang="en-US" sz="2400" dirty="0" err="1">
                <a:latin typeface="+mn-lt"/>
              </a:rPr>
              <a:t>PedCon</a:t>
            </a:r>
            <a:r>
              <a:rPr lang="en-US" sz="2400" dirty="0">
                <a:latin typeface="+mn-lt"/>
              </a:rPr>
              <a:t>)</a:t>
            </a:r>
          </a:p>
          <a:p>
            <a:pPr algn="ctr" eaLnBrk="1" hangingPunct="1"/>
            <a:r>
              <a:rPr lang="en-US" sz="2400" dirty="0">
                <a:latin typeface="+mn-lt"/>
                <a:cs typeface="Helvetica" charset="0"/>
              </a:rPr>
              <a:t>10 subjects</a:t>
            </a:r>
          </a:p>
        </p:txBody>
      </p:sp>
      <p:sp>
        <p:nvSpPr>
          <p:cNvPr id="28" name="TextBox 1131">
            <a:extLst>
              <a:ext uri="{FF2B5EF4-FFF2-40B4-BE49-F238E27FC236}">
                <a16:creationId xmlns:a16="http://schemas.microsoft.com/office/drawing/2014/main" id="{1560E821-15CD-D34E-B3E1-2306EAF8A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5722" y="2083181"/>
            <a:ext cx="514897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6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8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8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8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8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400" dirty="0"/>
              <a:t>Attention deficit hyperactivity disorder (ADHD), 23 subjects</a:t>
            </a:r>
            <a:endParaRPr lang="en-US" sz="2400" dirty="0">
              <a:latin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223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DBE8-2FD5-A448-979D-10F121B9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matrix</a:t>
            </a:r>
          </a:p>
        </p:txBody>
      </p:sp>
      <p:grpSp>
        <p:nvGrpSpPr>
          <p:cNvPr id="5" name="Group 1428">
            <a:extLst>
              <a:ext uri="{FF2B5EF4-FFF2-40B4-BE49-F238E27FC236}">
                <a16:creationId xmlns:a16="http://schemas.microsoft.com/office/drawing/2014/main" id="{06ACF0AB-3DAE-6646-802E-442419E4249E}"/>
              </a:ext>
            </a:extLst>
          </p:cNvPr>
          <p:cNvGrpSpPr/>
          <p:nvPr/>
        </p:nvGrpSpPr>
        <p:grpSpPr>
          <a:xfrm>
            <a:off x="282252" y="1932556"/>
            <a:ext cx="2798724" cy="2875870"/>
            <a:chOff x="-564015" y="-203518"/>
            <a:chExt cx="2172485" cy="1937090"/>
          </a:xfrm>
        </p:grpSpPr>
        <p:grpSp>
          <p:nvGrpSpPr>
            <p:cNvPr id="6" name="Group 649">
              <a:extLst>
                <a:ext uri="{FF2B5EF4-FFF2-40B4-BE49-F238E27FC236}">
                  <a16:creationId xmlns:a16="http://schemas.microsoft.com/office/drawing/2014/main" id="{A63F04E1-1C1E-954B-B708-22E0D17F57FC}"/>
                </a:ext>
              </a:extLst>
            </p:cNvPr>
            <p:cNvGrpSpPr/>
            <p:nvPr/>
          </p:nvGrpSpPr>
          <p:grpSpPr>
            <a:xfrm>
              <a:off x="-274084" y="-154717"/>
              <a:ext cx="1882554" cy="1617035"/>
              <a:chOff x="730838" y="66125"/>
              <a:chExt cx="1882554" cy="1617035"/>
            </a:xfrm>
          </p:grpSpPr>
          <p:pic>
            <p:nvPicPr>
              <p:cNvPr id="44" name="Picture 3">
                <a:extLst>
                  <a:ext uri="{FF2B5EF4-FFF2-40B4-BE49-F238E27FC236}">
                    <a16:creationId xmlns:a16="http://schemas.microsoft.com/office/drawing/2014/main" id="{41565412-2BD4-1349-B7E3-412E17032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30838" y="66125"/>
                <a:ext cx="1882554" cy="1617035"/>
              </a:xfrm>
              <a:prstGeom prst="rect">
                <a:avLst/>
              </a:prstGeom>
            </p:spPr>
          </p:pic>
          <p:cxnSp>
            <p:nvCxnSpPr>
              <p:cNvPr id="45" name="Straight Connector 45">
                <a:extLst>
                  <a:ext uri="{FF2B5EF4-FFF2-40B4-BE49-F238E27FC236}">
                    <a16:creationId xmlns:a16="http://schemas.microsoft.com/office/drawing/2014/main" id="{A12D7471-9042-1F44-BAC4-2D7194FD3E4A}"/>
                  </a:ext>
                </a:extLst>
              </p:cNvPr>
              <p:cNvCxnSpPr/>
              <p:nvPr/>
            </p:nvCxnSpPr>
            <p:spPr>
              <a:xfrm rot="5400000">
                <a:off x="1470940" y="863078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6">
                <a:extLst>
                  <a:ext uri="{FF2B5EF4-FFF2-40B4-BE49-F238E27FC236}">
                    <a16:creationId xmlns:a16="http://schemas.microsoft.com/office/drawing/2014/main" id="{17C7F73A-AD54-2B45-BBCA-940A163D1ABF}"/>
                  </a:ext>
                </a:extLst>
              </p:cNvPr>
              <p:cNvCxnSpPr/>
              <p:nvPr/>
            </p:nvCxnSpPr>
            <p:spPr>
              <a:xfrm rot="5400000">
                <a:off x="1353598" y="863078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7">
                <a:extLst>
                  <a:ext uri="{FF2B5EF4-FFF2-40B4-BE49-F238E27FC236}">
                    <a16:creationId xmlns:a16="http://schemas.microsoft.com/office/drawing/2014/main" id="{7F3D496C-4FED-7B4C-B8D7-1BEDB32FE104}"/>
                  </a:ext>
                </a:extLst>
              </p:cNvPr>
              <p:cNvCxnSpPr/>
              <p:nvPr/>
            </p:nvCxnSpPr>
            <p:spPr>
              <a:xfrm rot="5400000">
                <a:off x="1286552" y="863078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8">
                <a:extLst>
                  <a:ext uri="{FF2B5EF4-FFF2-40B4-BE49-F238E27FC236}">
                    <a16:creationId xmlns:a16="http://schemas.microsoft.com/office/drawing/2014/main" id="{8A990F51-5729-B54C-82E8-89658321FA44}"/>
                  </a:ext>
                </a:extLst>
              </p:cNvPr>
              <p:cNvCxnSpPr/>
              <p:nvPr/>
            </p:nvCxnSpPr>
            <p:spPr>
              <a:xfrm rot="5400000">
                <a:off x="1182632" y="863080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9">
                <a:extLst>
                  <a:ext uri="{FF2B5EF4-FFF2-40B4-BE49-F238E27FC236}">
                    <a16:creationId xmlns:a16="http://schemas.microsoft.com/office/drawing/2014/main" id="{73AE83CC-0731-A247-BEA7-39CAC896EE94}"/>
                  </a:ext>
                </a:extLst>
              </p:cNvPr>
              <p:cNvCxnSpPr/>
              <p:nvPr/>
            </p:nvCxnSpPr>
            <p:spPr>
              <a:xfrm rot="5400000">
                <a:off x="927858" y="863083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50">
                <a:extLst>
                  <a:ext uri="{FF2B5EF4-FFF2-40B4-BE49-F238E27FC236}">
                    <a16:creationId xmlns:a16="http://schemas.microsoft.com/office/drawing/2014/main" id="{A6D06B01-611D-954A-96F6-FB4E77626166}"/>
                  </a:ext>
                </a:extLst>
              </p:cNvPr>
              <p:cNvCxnSpPr/>
              <p:nvPr/>
            </p:nvCxnSpPr>
            <p:spPr>
              <a:xfrm rot="5400000">
                <a:off x="813879" y="863083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39">
                <a:extLst>
                  <a:ext uri="{FF2B5EF4-FFF2-40B4-BE49-F238E27FC236}">
                    <a16:creationId xmlns:a16="http://schemas.microsoft.com/office/drawing/2014/main" id="{856B4104-7E45-FA44-89C1-10F44AC3D440}"/>
                  </a:ext>
                </a:extLst>
              </p:cNvPr>
              <p:cNvCxnSpPr/>
              <p:nvPr/>
            </p:nvCxnSpPr>
            <p:spPr>
              <a:xfrm rot="5400000" flipV="1">
                <a:off x="119941" y="863090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40">
                <a:extLst>
                  <a:ext uri="{FF2B5EF4-FFF2-40B4-BE49-F238E27FC236}">
                    <a16:creationId xmlns:a16="http://schemas.microsoft.com/office/drawing/2014/main" id="{B487A70A-A90A-9A4A-91F1-962A23455C41}"/>
                  </a:ext>
                </a:extLst>
              </p:cNvPr>
              <p:cNvCxnSpPr/>
              <p:nvPr/>
            </p:nvCxnSpPr>
            <p:spPr>
              <a:xfrm rot="5400000" flipV="1">
                <a:off x="237282" y="863090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41">
                <a:extLst>
                  <a:ext uri="{FF2B5EF4-FFF2-40B4-BE49-F238E27FC236}">
                    <a16:creationId xmlns:a16="http://schemas.microsoft.com/office/drawing/2014/main" id="{12663E5B-874E-AC45-8298-744CE7F564C0}"/>
                  </a:ext>
                </a:extLst>
              </p:cNvPr>
              <p:cNvCxnSpPr/>
              <p:nvPr/>
            </p:nvCxnSpPr>
            <p:spPr>
              <a:xfrm rot="5400000" flipV="1">
                <a:off x="304329" y="863090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42">
                <a:extLst>
                  <a:ext uri="{FF2B5EF4-FFF2-40B4-BE49-F238E27FC236}">
                    <a16:creationId xmlns:a16="http://schemas.microsoft.com/office/drawing/2014/main" id="{553CB2D4-56EC-C949-BAB4-5D4F2A68E4A3}"/>
                  </a:ext>
                </a:extLst>
              </p:cNvPr>
              <p:cNvCxnSpPr/>
              <p:nvPr/>
            </p:nvCxnSpPr>
            <p:spPr>
              <a:xfrm rot="5400000" flipV="1">
                <a:off x="401547" y="863090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43">
                <a:extLst>
                  <a:ext uri="{FF2B5EF4-FFF2-40B4-BE49-F238E27FC236}">
                    <a16:creationId xmlns:a16="http://schemas.microsoft.com/office/drawing/2014/main" id="{C3A4C5B8-F1CB-6440-BDC3-26B2A9E6AC93}"/>
                  </a:ext>
                </a:extLst>
              </p:cNvPr>
              <p:cNvCxnSpPr/>
              <p:nvPr/>
            </p:nvCxnSpPr>
            <p:spPr>
              <a:xfrm rot="5400000" flipV="1">
                <a:off x="659677" y="863090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44">
                <a:extLst>
                  <a:ext uri="{FF2B5EF4-FFF2-40B4-BE49-F238E27FC236}">
                    <a16:creationId xmlns:a16="http://schemas.microsoft.com/office/drawing/2014/main" id="{954A70EA-858C-514A-B66C-5B6E27CA5E6D}"/>
                  </a:ext>
                </a:extLst>
              </p:cNvPr>
              <p:cNvCxnSpPr/>
              <p:nvPr/>
            </p:nvCxnSpPr>
            <p:spPr>
              <a:xfrm rot="5400000" flipV="1">
                <a:off x="777002" y="863083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60">
                <a:extLst>
                  <a:ext uri="{FF2B5EF4-FFF2-40B4-BE49-F238E27FC236}">
                    <a16:creationId xmlns:a16="http://schemas.microsoft.com/office/drawing/2014/main" id="{EC6C0CA9-7489-CB42-9E59-66A34F0C023F}"/>
                  </a:ext>
                </a:extLst>
              </p:cNvPr>
              <p:cNvCxnSpPr/>
              <p:nvPr/>
            </p:nvCxnSpPr>
            <p:spPr>
              <a:xfrm>
                <a:off x="772365" y="209683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61">
                <a:extLst>
                  <a:ext uri="{FF2B5EF4-FFF2-40B4-BE49-F238E27FC236}">
                    <a16:creationId xmlns:a16="http://schemas.microsoft.com/office/drawing/2014/main" id="{F4EA8B86-999C-844D-AA1B-23DD7009AAFA}"/>
                  </a:ext>
                </a:extLst>
              </p:cNvPr>
              <p:cNvCxnSpPr/>
              <p:nvPr/>
            </p:nvCxnSpPr>
            <p:spPr>
              <a:xfrm>
                <a:off x="772365" y="317906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62">
                <a:extLst>
                  <a:ext uri="{FF2B5EF4-FFF2-40B4-BE49-F238E27FC236}">
                    <a16:creationId xmlns:a16="http://schemas.microsoft.com/office/drawing/2014/main" id="{67D8E02B-FA40-0040-BA4E-B56C37628868}"/>
                  </a:ext>
                </a:extLst>
              </p:cNvPr>
              <p:cNvCxnSpPr/>
              <p:nvPr/>
            </p:nvCxnSpPr>
            <p:spPr>
              <a:xfrm>
                <a:off x="772365" y="383490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63">
                <a:extLst>
                  <a:ext uri="{FF2B5EF4-FFF2-40B4-BE49-F238E27FC236}">
                    <a16:creationId xmlns:a16="http://schemas.microsoft.com/office/drawing/2014/main" id="{6CE1E39E-2A36-5F47-8895-8671047FBB1D}"/>
                  </a:ext>
                </a:extLst>
              </p:cNvPr>
              <p:cNvCxnSpPr/>
              <p:nvPr/>
            </p:nvCxnSpPr>
            <p:spPr>
              <a:xfrm>
                <a:off x="772365" y="481867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4">
                <a:extLst>
                  <a:ext uri="{FF2B5EF4-FFF2-40B4-BE49-F238E27FC236}">
                    <a16:creationId xmlns:a16="http://schemas.microsoft.com/office/drawing/2014/main" id="{8E825BF7-B929-BB48-A90F-CB882C0B9660}"/>
                  </a:ext>
                </a:extLst>
              </p:cNvPr>
              <p:cNvCxnSpPr/>
              <p:nvPr/>
            </p:nvCxnSpPr>
            <p:spPr>
              <a:xfrm>
                <a:off x="772365" y="727808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5">
                <a:extLst>
                  <a:ext uri="{FF2B5EF4-FFF2-40B4-BE49-F238E27FC236}">
                    <a16:creationId xmlns:a16="http://schemas.microsoft.com/office/drawing/2014/main" id="{3BAEF157-BB0A-3944-A1D1-3002A79573CD}"/>
                  </a:ext>
                </a:extLst>
              </p:cNvPr>
              <p:cNvCxnSpPr/>
              <p:nvPr/>
            </p:nvCxnSpPr>
            <p:spPr>
              <a:xfrm>
                <a:off x="772365" y="842580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54">
                <a:extLst>
                  <a:ext uri="{FF2B5EF4-FFF2-40B4-BE49-F238E27FC236}">
                    <a16:creationId xmlns:a16="http://schemas.microsoft.com/office/drawing/2014/main" id="{C7212FA8-3F95-1544-A5BE-4D9A659DC989}"/>
                  </a:ext>
                </a:extLst>
              </p:cNvPr>
              <p:cNvCxnSpPr/>
              <p:nvPr/>
            </p:nvCxnSpPr>
            <p:spPr>
              <a:xfrm flipV="1">
                <a:off x="772365" y="1514828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55">
                <a:extLst>
                  <a:ext uri="{FF2B5EF4-FFF2-40B4-BE49-F238E27FC236}">
                    <a16:creationId xmlns:a16="http://schemas.microsoft.com/office/drawing/2014/main" id="{F66050C3-F0A9-294B-8EE5-1454261EA8C9}"/>
                  </a:ext>
                </a:extLst>
              </p:cNvPr>
              <p:cNvCxnSpPr/>
              <p:nvPr/>
            </p:nvCxnSpPr>
            <p:spPr>
              <a:xfrm flipV="1">
                <a:off x="772365" y="1400047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56">
                <a:extLst>
                  <a:ext uri="{FF2B5EF4-FFF2-40B4-BE49-F238E27FC236}">
                    <a16:creationId xmlns:a16="http://schemas.microsoft.com/office/drawing/2014/main" id="{B65F41A9-D401-224E-B466-7F56122073DF}"/>
                  </a:ext>
                </a:extLst>
              </p:cNvPr>
              <p:cNvCxnSpPr/>
              <p:nvPr/>
            </p:nvCxnSpPr>
            <p:spPr>
              <a:xfrm flipV="1">
                <a:off x="772365" y="1337741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57">
                <a:extLst>
                  <a:ext uri="{FF2B5EF4-FFF2-40B4-BE49-F238E27FC236}">
                    <a16:creationId xmlns:a16="http://schemas.microsoft.com/office/drawing/2014/main" id="{5F85E345-843D-244D-AB7B-F5421E962D41}"/>
                  </a:ext>
                </a:extLst>
              </p:cNvPr>
              <p:cNvCxnSpPr/>
              <p:nvPr/>
            </p:nvCxnSpPr>
            <p:spPr>
              <a:xfrm flipV="1">
                <a:off x="772365" y="1236086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58">
                <a:extLst>
                  <a:ext uri="{FF2B5EF4-FFF2-40B4-BE49-F238E27FC236}">
                    <a16:creationId xmlns:a16="http://schemas.microsoft.com/office/drawing/2014/main" id="{FB374379-C75F-CA4C-9B37-DF142455235D}"/>
                  </a:ext>
                </a:extLst>
              </p:cNvPr>
              <p:cNvCxnSpPr/>
              <p:nvPr/>
            </p:nvCxnSpPr>
            <p:spPr>
              <a:xfrm flipV="1">
                <a:off x="772365" y="993423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59">
                <a:extLst>
                  <a:ext uri="{FF2B5EF4-FFF2-40B4-BE49-F238E27FC236}">
                    <a16:creationId xmlns:a16="http://schemas.microsoft.com/office/drawing/2014/main" id="{8DD4FCF7-0DAB-C147-BA33-6A5B63B21E05}"/>
                  </a:ext>
                </a:extLst>
              </p:cNvPr>
              <p:cNvCxnSpPr/>
              <p:nvPr/>
            </p:nvCxnSpPr>
            <p:spPr>
              <a:xfrm flipV="1">
                <a:off x="772365" y="875372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1310">
              <a:extLst>
                <a:ext uri="{FF2B5EF4-FFF2-40B4-BE49-F238E27FC236}">
                  <a16:creationId xmlns:a16="http://schemas.microsoft.com/office/drawing/2014/main" id="{089564D3-3244-9D49-AB30-890E72DB3329}"/>
                </a:ext>
              </a:extLst>
            </p:cNvPr>
            <p:cNvGrpSpPr/>
            <p:nvPr/>
          </p:nvGrpSpPr>
          <p:grpSpPr>
            <a:xfrm>
              <a:off x="-564015" y="-203518"/>
              <a:ext cx="1963735" cy="1937090"/>
              <a:chOff x="6901737" y="-99395"/>
              <a:chExt cx="1963735" cy="1937090"/>
            </a:xfrm>
          </p:grpSpPr>
          <p:sp>
            <p:nvSpPr>
              <p:cNvPr id="8" name="TextBox 2527">
                <a:extLst>
                  <a:ext uri="{FF2B5EF4-FFF2-40B4-BE49-F238E27FC236}">
                    <a16:creationId xmlns:a16="http://schemas.microsoft.com/office/drawing/2014/main" id="{511A8B66-CF19-4749-8A3C-DC04E1181D2A}"/>
                  </a:ext>
                </a:extLst>
              </p:cNvPr>
              <p:cNvSpPr txBox="1"/>
              <p:nvPr/>
            </p:nvSpPr>
            <p:spPr>
              <a:xfrm>
                <a:off x="7166655" y="1468361"/>
                <a:ext cx="207103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F</a:t>
                </a:r>
              </a:p>
            </p:txBody>
          </p:sp>
          <p:sp>
            <p:nvSpPr>
              <p:cNvPr id="9" name="TextBox 2528">
                <a:extLst>
                  <a:ext uri="{FF2B5EF4-FFF2-40B4-BE49-F238E27FC236}">
                    <a16:creationId xmlns:a16="http://schemas.microsoft.com/office/drawing/2014/main" id="{FC4311A3-0363-BC47-BBDF-B332B7C031B3}"/>
                  </a:ext>
                </a:extLst>
              </p:cNvPr>
              <p:cNvSpPr txBox="1"/>
              <p:nvPr/>
            </p:nvSpPr>
            <p:spPr>
              <a:xfrm>
                <a:off x="7297145" y="1468363"/>
                <a:ext cx="205639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L</a:t>
                </a:r>
              </a:p>
            </p:txBody>
          </p:sp>
          <p:sp>
            <p:nvSpPr>
              <p:cNvPr id="10" name="TextBox 2529">
                <a:extLst>
                  <a:ext uri="{FF2B5EF4-FFF2-40B4-BE49-F238E27FC236}">
                    <a16:creationId xmlns:a16="http://schemas.microsoft.com/office/drawing/2014/main" id="{E54989ED-2177-CC43-9C47-2DEEC540F5FE}"/>
                  </a:ext>
                </a:extLst>
              </p:cNvPr>
              <p:cNvSpPr txBox="1"/>
              <p:nvPr/>
            </p:nvSpPr>
            <p:spPr>
              <a:xfrm>
                <a:off x="7386862" y="1468362"/>
                <a:ext cx="208478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S</a:t>
                </a:r>
              </a:p>
            </p:txBody>
          </p:sp>
          <p:sp>
            <p:nvSpPr>
              <p:cNvPr id="11" name="TextBox 2530">
                <a:extLst>
                  <a:ext uri="{FF2B5EF4-FFF2-40B4-BE49-F238E27FC236}">
                    <a16:creationId xmlns:a16="http://schemas.microsoft.com/office/drawing/2014/main" id="{DE71EB22-A7E0-2742-BFED-A2FB1A26C29D}"/>
                  </a:ext>
                </a:extLst>
              </p:cNvPr>
              <p:cNvSpPr txBox="1"/>
              <p:nvPr/>
            </p:nvSpPr>
            <p:spPr>
              <a:xfrm>
                <a:off x="7469581" y="1468362"/>
                <a:ext cx="216815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P</a:t>
                </a:r>
              </a:p>
            </p:txBody>
          </p:sp>
          <p:sp>
            <p:nvSpPr>
              <p:cNvPr id="12" name="TextBox 2531">
                <a:extLst>
                  <a:ext uri="{FF2B5EF4-FFF2-40B4-BE49-F238E27FC236}">
                    <a16:creationId xmlns:a16="http://schemas.microsoft.com/office/drawing/2014/main" id="{2CE67245-E454-5143-8800-5F02F0511BB6}"/>
                  </a:ext>
                </a:extLst>
              </p:cNvPr>
              <p:cNvSpPr txBox="1"/>
              <p:nvPr/>
            </p:nvSpPr>
            <p:spPr>
              <a:xfrm>
                <a:off x="7650452" y="1468362"/>
                <a:ext cx="216815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T</a:t>
                </a:r>
              </a:p>
            </p:txBody>
          </p:sp>
          <p:sp>
            <p:nvSpPr>
              <p:cNvPr id="13" name="TextBox 2532">
                <a:extLst>
                  <a:ext uri="{FF2B5EF4-FFF2-40B4-BE49-F238E27FC236}">
                    <a16:creationId xmlns:a16="http://schemas.microsoft.com/office/drawing/2014/main" id="{85C32AE9-4797-DD49-BBE5-2F4ABE812FFF}"/>
                  </a:ext>
                </a:extLst>
              </p:cNvPr>
              <p:cNvSpPr txBox="1"/>
              <p:nvPr/>
            </p:nvSpPr>
            <p:spPr>
              <a:xfrm>
                <a:off x="7819165" y="1468362"/>
                <a:ext cx="228956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O</a:t>
                </a:r>
              </a:p>
            </p:txBody>
          </p:sp>
          <p:sp>
            <p:nvSpPr>
              <p:cNvPr id="14" name="TextBox 2533">
                <a:extLst>
                  <a:ext uri="{FF2B5EF4-FFF2-40B4-BE49-F238E27FC236}">
                    <a16:creationId xmlns:a16="http://schemas.microsoft.com/office/drawing/2014/main" id="{70E0360C-371B-7B42-AB88-9643C929FA0C}"/>
                  </a:ext>
                </a:extLst>
              </p:cNvPr>
              <p:cNvSpPr txBox="1"/>
              <p:nvPr/>
            </p:nvSpPr>
            <p:spPr>
              <a:xfrm>
                <a:off x="7902175" y="1468362"/>
                <a:ext cx="214173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C</a:t>
                </a:r>
              </a:p>
            </p:txBody>
          </p:sp>
          <p:sp>
            <p:nvSpPr>
              <p:cNvPr id="15" name="TextBox 2534">
                <a:extLst>
                  <a:ext uri="{FF2B5EF4-FFF2-40B4-BE49-F238E27FC236}">
                    <a16:creationId xmlns:a16="http://schemas.microsoft.com/office/drawing/2014/main" id="{5DCF575C-47CC-4341-B37C-AD192269EF7F}"/>
                  </a:ext>
                </a:extLst>
              </p:cNvPr>
              <p:cNvSpPr txBox="1"/>
              <p:nvPr/>
            </p:nvSpPr>
            <p:spPr>
              <a:xfrm>
                <a:off x="8658369" y="1468362"/>
                <a:ext cx="207103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F</a:t>
                </a:r>
              </a:p>
            </p:txBody>
          </p:sp>
          <p:sp>
            <p:nvSpPr>
              <p:cNvPr id="16" name="TextBox 2535">
                <a:extLst>
                  <a:ext uri="{FF2B5EF4-FFF2-40B4-BE49-F238E27FC236}">
                    <a16:creationId xmlns:a16="http://schemas.microsoft.com/office/drawing/2014/main" id="{AF94DE5F-99C8-3E49-BA36-2E67E4A70070}"/>
                  </a:ext>
                </a:extLst>
              </p:cNvPr>
              <p:cNvSpPr txBox="1"/>
              <p:nvPr/>
            </p:nvSpPr>
            <p:spPr>
              <a:xfrm>
                <a:off x="8522343" y="1468362"/>
                <a:ext cx="205639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L</a:t>
                </a:r>
              </a:p>
            </p:txBody>
          </p:sp>
          <p:sp>
            <p:nvSpPr>
              <p:cNvPr id="17" name="TextBox 2536">
                <a:extLst>
                  <a:ext uri="{FF2B5EF4-FFF2-40B4-BE49-F238E27FC236}">
                    <a16:creationId xmlns:a16="http://schemas.microsoft.com/office/drawing/2014/main" id="{4D768886-E439-544F-ACA5-6F6622B60645}"/>
                  </a:ext>
                </a:extLst>
              </p:cNvPr>
              <p:cNvSpPr txBox="1"/>
              <p:nvPr/>
            </p:nvSpPr>
            <p:spPr>
              <a:xfrm>
                <a:off x="8436126" y="1468362"/>
                <a:ext cx="208478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S</a:t>
                </a:r>
              </a:p>
            </p:txBody>
          </p:sp>
          <p:sp>
            <p:nvSpPr>
              <p:cNvPr id="18" name="TextBox 2537">
                <a:extLst>
                  <a:ext uri="{FF2B5EF4-FFF2-40B4-BE49-F238E27FC236}">
                    <a16:creationId xmlns:a16="http://schemas.microsoft.com/office/drawing/2014/main" id="{B88C7CFA-D907-7743-B28B-E516735CBE34}"/>
                  </a:ext>
                </a:extLst>
              </p:cNvPr>
              <p:cNvSpPr txBox="1"/>
              <p:nvPr/>
            </p:nvSpPr>
            <p:spPr>
              <a:xfrm>
                <a:off x="8347027" y="1468362"/>
                <a:ext cx="216815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P</a:t>
                </a:r>
              </a:p>
            </p:txBody>
          </p:sp>
          <p:sp>
            <p:nvSpPr>
              <p:cNvPr id="19" name="TextBox 2538">
                <a:extLst>
                  <a:ext uri="{FF2B5EF4-FFF2-40B4-BE49-F238E27FC236}">
                    <a16:creationId xmlns:a16="http://schemas.microsoft.com/office/drawing/2014/main" id="{76B5B5AD-E72B-9846-9884-7662651A50D6}"/>
                  </a:ext>
                </a:extLst>
              </p:cNvPr>
              <p:cNvSpPr txBox="1"/>
              <p:nvPr/>
            </p:nvSpPr>
            <p:spPr>
              <a:xfrm>
                <a:off x="8173408" y="1468362"/>
                <a:ext cx="216815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T</a:t>
                </a:r>
              </a:p>
            </p:txBody>
          </p:sp>
          <p:sp>
            <p:nvSpPr>
              <p:cNvPr id="20" name="TextBox 2539">
                <a:extLst>
                  <a:ext uri="{FF2B5EF4-FFF2-40B4-BE49-F238E27FC236}">
                    <a16:creationId xmlns:a16="http://schemas.microsoft.com/office/drawing/2014/main" id="{741FF679-7ECF-B344-9F9A-316D74B0688E}"/>
                  </a:ext>
                </a:extLst>
              </p:cNvPr>
              <p:cNvSpPr txBox="1"/>
              <p:nvPr/>
            </p:nvSpPr>
            <p:spPr>
              <a:xfrm>
                <a:off x="7974157" y="1468362"/>
                <a:ext cx="228956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O</a:t>
                </a:r>
              </a:p>
            </p:txBody>
          </p:sp>
          <p:grpSp>
            <p:nvGrpSpPr>
              <p:cNvPr id="21" name="Group 732">
                <a:extLst>
                  <a:ext uri="{FF2B5EF4-FFF2-40B4-BE49-F238E27FC236}">
                    <a16:creationId xmlns:a16="http://schemas.microsoft.com/office/drawing/2014/main" id="{4BA82E6D-54A0-4141-81B5-E55BDE5AEEB0}"/>
                  </a:ext>
                </a:extLst>
              </p:cNvPr>
              <p:cNvGrpSpPr/>
              <p:nvPr/>
            </p:nvGrpSpPr>
            <p:grpSpPr>
              <a:xfrm rot="16200000">
                <a:off x="7913582" y="923566"/>
                <a:ext cx="228042" cy="1537860"/>
                <a:chOff x="1279543" y="252558"/>
                <a:chExt cx="266549" cy="1764626"/>
              </a:xfrm>
            </p:grpSpPr>
            <p:sp>
              <p:nvSpPr>
                <p:cNvPr id="40" name="Left Bracket 1343">
                  <a:extLst>
                    <a:ext uri="{FF2B5EF4-FFF2-40B4-BE49-F238E27FC236}">
                      <a16:creationId xmlns:a16="http://schemas.microsoft.com/office/drawing/2014/main" id="{E737683E-02CF-904F-AFDF-07560CD16D33}"/>
                    </a:ext>
                  </a:extLst>
                </p:cNvPr>
                <p:cNvSpPr/>
                <p:nvPr/>
              </p:nvSpPr>
              <p:spPr>
                <a:xfrm>
                  <a:off x="1415643" y="252558"/>
                  <a:ext cx="45719" cy="883379"/>
                </a:xfrm>
                <a:prstGeom prst="leftBracket">
                  <a:avLst/>
                </a:prstGeom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34400" b="1"/>
                </a:p>
              </p:txBody>
            </p:sp>
            <p:sp>
              <p:nvSpPr>
                <p:cNvPr id="41" name="Left Bracket 1344">
                  <a:extLst>
                    <a:ext uri="{FF2B5EF4-FFF2-40B4-BE49-F238E27FC236}">
                      <a16:creationId xmlns:a16="http://schemas.microsoft.com/office/drawing/2014/main" id="{E67D1FE7-97E2-C940-ADE6-CB3CF878A6B4}"/>
                    </a:ext>
                  </a:extLst>
                </p:cNvPr>
                <p:cNvSpPr/>
                <p:nvPr/>
              </p:nvSpPr>
              <p:spPr>
                <a:xfrm>
                  <a:off x="1415643" y="1133805"/>
                  <a:ext cx="45719" cy="883379"/>
                </a:xfrm>
                <a:prstGeom prst="leftBracket">
                  <a:avLst/>
                </a:prstGeom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34400" b="1"/>
                </a:p>
              </p:txBody>
            </p:sp>
            <p:sp>
              <p:nvSpPr>
                <p:cNvPr id="42" name="TextBox 2561">
                  <a:extLst>
                    <a:ext uri="{FF2B5EF4-FFF2-40B4-BE49-F238E27FC236}">
                      <a16:creationId xmlns:a16="http://schemas.microsoft.com/office/drawing/2014/main" id="{7A9E3F46-71D9-2446-A15A-BEFB9512BE2A}"/>
                    </a:ext>
                  </a:extLst>
                </p:cNvPr>
                <p:cNvSpPr txBox="1"/>
                <p:nvPr/>
              </p:nvSpPr>
              <p:spPr>
                <a:xfrm rot="5400000">
                  <a:off x="1294835" y="577354"/>
                  <a:ext cx="235962" cy="2665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b="1" dirty="0">
                      <a:effectLst>
                        <a:glow rad="50800">
                          <a:schemeClr val="bg1"/>
                        </a:glow>
                      </a:effectLst>
                    </a:rPr>
                    <a:t>L</a:t>
                  </a:r>
                </a:p>
              </p:txBody>
            </p:sp>
            <p:sp>
              <p:nvSpPr>
                <p:cNvPr id="43" name="TextBox 2562">
                  <a:extLst>
                    <a:ext uri="{FF2B5EF4-FFF2-40B4-BE49-F238E27FC236}">
                      <a16:creationId xmlns:a16="http://schemas.microsoft.com/office/drawing/2014/main" id="{E8BC5394-D98F-2D42-9487-06DF69A7BDA1}"/>
                    </a:ext>
                  </a:extLst>
                </p:cNvPr>
                <p:cNvSpPr txBox="1"/>
                <p:nvPr/>
              </p:nvSpPr>
              <p:spPr>
                <a:xfrm rot="5400000">
                  <a:off x="1287997" y="1390179"/>
                  <a:ext cx="249645" cy="2665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b="1" dirty="0">
                      <a:effectLst>
                        <a:glow rad="50800">
                          <a:schemeClr val="bg1"/>
                        </a:glow>
                      </a:effectLst>
                    </a:rPr>
                    <a:t>R</a:t>
                  </a:r>
                </a:p>
              </p:txBody>
            </p:sp>
          </p:grpSp>
          <p:sp>
            <p:nvSpPr>
              <p:cNvPr id="22" name="TextBox 2541">
                <a:extLst>
                  <a:ext uri="{FF2B5EF4-FFF2-40B4-BE49-F238E27FC236}">
                    <a16:creationId xmlns:a16="http://schemas.microsoft.com/office/drawing/2014/main" id="{F70E7776-0171-5B4C-9009-560635AF40DA}"/>
                  </a:ext>
                </a:extLst>
              </p:cNvPr>
              <p:cNvSpPr txBox="1"/>
              <p:nvPr/>
            </p:nvSpPr>
            <p:spPr>
              <a:xfrm>
                <a:off x="7042127" y="1332238"/>
                <a:ext cx="207103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F</a:t>
                </a:r>
              </a:p>
            </p:txBody>
          </p:sp>
          <p:sp>
            <p:nvSpPr>
              <p:cNvPr id="23" name="TextBox 2542">
                <a:extLst>
                  <a:ext uri="{FF2B5EF4-FFF2-40B4-BE49-F238E27FC236}">
                    <a16:creationId xmlns:a16="http://schemas.microsoft.com/office/drawing/2014/main" id="{45817F07-274F-0547-9E61-1D57BCEB6CAB}"/>
                  </a:ext>
                </a:extLst>
              </p:cNvPr>
              <p:cNvSpPr txBox="1"/>
              <p:nvPr/>
            </p:nvSpPr>
            <p:spPr>
              <a:xfrm>
                <a:off x="7042858" y="1217194"/>
                <a:ext cx="205639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L</a:t>
                </a:r>
              </a:p>
            </p:txBody>
          </p:sp>
          <p:sp>
            <p:nvSpPr>
              <p:cNvPr id="24" name="TextBox 2543">
                <a:extLst>
                  <a:ext uri="{FF2B5EF4-FFF2-40B4-BE49-F238E27FC236}">
                    <a16:creationId xmlns:a16="http://schemas.microsoft.com/office/drawing/2014/main" id="{0532AB0B-A0C8-5F41-9645-AC4EA4E63EBF}"/>
                  </a:ext>
                </a:extLst>
              </p:cNvPr>
              <p:cNvSpPr txBox="1"/>
              <p:nvPr/>
            </p:nvSpPr>
            <p:spPr>
              <a:xfrm>
                <a:off x="7041439" y="1123884"/>
                <a:ext cx="208478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S</a:t>
                </a:r>
              </a:p>
            </p:txBody>
          </p:sp>
          <p:sp>
            <p:nvSpPr>
              <p:cNvPr id="25" name="TextBox 2544">
                <a:extLst>
                  <a:ext uri="{FF2B5EF4-FFF2-40B4-BE49-F238E27FC236}">
                    <a16:creationId xmlns:a16="http://schemas.microsoft.com/office/drawing/2014/main" id="{46B5A548-E2F5-1549-BE50-86CE775C138A}"/>
                  </a:ext>
                </a:extLst>
              </p:cNvPr>
              <p:cNvSpPr txBox="1"/>
              <p:nvPr/>
            </p:nvSpPr>
            <p:spPr>
              <a:xfrm>
                <a:off x="7037270" y="1041439"/>
                <a:ext cx="216815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P</a:t>
                </a:r>
              </a:p>
            </p:txBody>
          </p:sp>
          <p:sp>
            <p:nvSpPr>
              <p:cNvPr id="26" name="TextBox 2545">
                <a:extLst>
                  <a:ext uri="{FF2B5EF4-FFF2-40B4-BE49-F238E27FC236}">
                    <a16:creationId xmlns:a16="http://schemas.microsoft.com/office/drawing/2014/main" id="{62CA796C-5278-A44A-BB1F-682FEF4BE279}"/>
                  </a:ext>
                </a:extLst>
              </p:cNvPr>
              <p:cNvSpPr txBox="1"/>
              <p:nvPr/>
            </p:nvSpPr>
            <p:spPr>
              <a:xfrm>
                <a:off x="7037270" y="875765"/>
                <a:ext cx="216815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T</a:t>
                </a:r>
              </a:p>
            </p:txBody>
          </p:sp>
          <p:sp>
            <p:nvSpPr>
              <p:cNvPr id="27" name="TextBox 2546">
                <a:extLst>
                  <a:ext uri="{FF2B5EF4-FFF2-40B4-BE49-F238E27FC236}">
                    <a16:creationId xmlns:a16="http://schemas.microsoft.com/office/drawing/2014/main" id="{4EDF91B3-1537-2B4A-BDE5-2D1F1A3BD14C}"/>
                  </a:ext>
                </a:extLst>
              </p:cNvPr>
              <p:cNvSpPr txBox="1"/>
              <p:nvPr/>
            </p:nvSpPr>
            <p:spPr>
              <a:xfrm>
                <a:off x="7031199" y="707903"/>
                <a:ext cx="228956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O</a:t>
                </a:r>
              </a:p>
            </p:txBody>
          </p:sp>
          <p:sp>
            <p:nvSpPr>
              <p:cNvPr id="28" name="TextBox 2547">
                <a:extLst>
                  <a:ext uri="{FF2B5EF4-FFF2-40B4-BE49-F238E27FC236}">
                    <a16:creationId xmlns:a16="http://schemas.microsoft.com/office/drawing/2014/main" id="{7CB93125-7AB0-154B-A559-7C8A721E0A18}"/>
                  </a:ext>
                </a:extLst>
              </p:cNvPr>
              <p:cNvSpPr txBox="1"/>
              <p:nvPr/>
            </p:nvSpPr>
            <p:spPr>
              <a:xfrm>
                <a:off x="7030123" y="612343"/>
                <a:ext cx="214173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C</a:t>
                </a:r>
              </a:p>
            </p:txBody>
          </p:sp>
          <p:sp>
            <p:nvSpPr>
              <p:cNvPr id="29" name="TextBox 2548">
                <a:extLst>
                  <a:ext uri="{FF2B5EF4-FFF2-40B4-BE49-F238E27FC236}">
                    <a16:creationId xmlns:a16="http://schemas.microsoft.com/office/drawing/2014/main" id="{F3DF50CB-EB57-D948-AE2F-3BBEA03E9DF9}"/>
                  </a:ext>
                </a:extLst>
              </p:cNvPr>
              <p:cNvSpPr txBox="1"/>
              <p:nvPr/>
            </p:nvSpPr>
            <p:spPr>
              <a:xfrm>
                <a:off x="7042127" y="-99395"/>
                <a:ext cx="207103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F</a:t>
                </a:r>
              </a:p>
            </p:txBody>
          </p:sp>
          <p:sp>
            <p:nvSpPr>
              <p:cNvPr id="30" name="TextBox 2549">
                <a:extLst>
                  <a:ext uri="{FF2B5EF4-FFF2-40B4-BE49-F238E27FC236}">
                    <a16:creationId xmlns:a16="http://schemas.microsoft.com/office/drawing/2014/main" id="{D8BF4B84-E793-5849-8D46-E29428C432DC}"/>
                  </a:ext>
                </a:extLst>
              </p:cNvPr>
              <p:cNvSpPr txBox="1"/>
              <p:nvPr/>
            </p:nvSpPr>
            <p:spPr>
              <a:xfrm>
                <a:off x="7042858" y="13381"/>
                <a:ext cx="205639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L</a:t>
                </a:r>
              </a:p>
            </p:txBody>
          </p:sp>
          <p:sp>
            <p:nvSpPr>
              <p:cNvPr id="31" name="TextBox 2550">
                <a:extLst>
                  <a:ext uri="{FF2B5EF4-FFF2-40B4-BE49-F238E27FC236}">
                    <a16:creationId xmlns:a16="http://schemas.microsoft.com/office/drawing/2014/main" id="{CD93F03A-262F-914E-9D7A-85BFDA04F145}"/>
                  </a:ext>
                </a:extLst>
              </p:cNvPr>
              <p:cNvSpPr txBox="1"/>
              <p:nvPr/>
            </p:nvSpPr>
            <p:spPr>
              <a:xfrm>
                <a:off x="7041439" y="107328"/>
                <a:ext cx="208478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S</a:t>
                </a:r>
              </a:p>
            </p:txBody>
          </p:sp>
          <p:sp>
            <p:nvSpPr>
              <p:cNvPr id="32" name="TextBox 2551">
                <a:extLst>
                  <a:ext uri="{FF2B5EF4-FFF2-40B4-BE49-F238E27FC236}">
                    <a16:creationId xmlns:a16="http://schemas.microsoft.com/office/drawing/2014/main" id="{14372BB8-7E06-E745-8689-47C2EA0B3459}"/>
                  </a:ext>
                </a:extLst>
              </p:cNvPr>
              <p:cNvSpPr txBox="1"/>
              <p:nvPr/>
            </p:nvSpPr>
            <p:spPr>
              <a:xfrm>
                <a:off x="7037270" y="212143"/>
                <a:ext cx="216815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P</a:t>
                </a:r>
              </a:p>
            </p:txBody>
          </p:sp>
          <p:sp>
            <p:nvSpPr>
              <p:cNvPr id="33" name="TextBox 2552">
                <a:extLst>
                  <a:ext uri="{FF2B5EF4-FFF2-40B4-BE49-F238E27FC236}">
                    <a16:creationId xmlns:a16="http://schemas.microsoft.com/office/drawing/2014/main" id="{D833C98D-8CB9-C545-8BC7-077D5D58EF2C}"/>
                  </a:ext>
                </a:extLst>
              </p:cNvPr>
              <p:cNvSpPr txBox="1"/>
              <p:nvPr/>
            </p:nvSpPr>
            <p:spPr>
              <a:xfrm>
                <a:off x="7037270" y="376398"/>
                <a:ext cx="216815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T</a:t>
                </a:r>
              </a:p>
            </p:txBody>
          </p:sp>
          <p:sp>
            <p:nvSpPr>
              <p:cNvPr id="34" name="TextBox 2553">
                <a:extLst>
                  <a:ext uri="{FF2B5EF4-FFF2-40B4-BE49-F238E27FC236}">
                    <a16:creationId xmlns:a16="http://schemas.microsoft.com/office/drawing/2014/main" id="{135692DD-D7F1-394A-B87B-2F7AD4DA2602}"/>
                  </a:ext>
                </a:extLst>
              </p:cNvPr>
              <p:cNvSpPr txBox="1"/>
              <p:nvPr/>
            </p:nvSpPr>
            <p:spPr>
              <a:xfrm>
                <a:off x="7031199" y="530092"/>
                <a:ext cx="228956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O</a:t>
                </a:r>
              </a:p>
            </p:txBody>
          </p:sp>
          <p:grpSp>
            <p:nvGrpSpPr>
              <p:cNvPr id="35" name="Group 727">
                <a:extLst>
                  <a:ext uri="{FF2B5EF4-FFF2-40B4-BE49-F238E27FC236}">
                    <a16:creationId xmlns:a16="http://schemas.microsoft.com/office/drawing/2014/main" id="{8076B87B-999F-944F-B176-601B1F743A6E}"/>
                  </a:ext>
                </a:extLst>
              </p:cNvPr>
              <p:cNvGrpSpPr/>
              <p:nvPr/>
            </p:nvGrpSpPr>
            <p:grpSpPr>
              <a:xfrm>
                <a:off x="6901737" y="-7727"/>
                <a:ext cx="217564" cy="1509726"/>
                <a:chOff x="1237260" y="252558"/>
                <a:chExt cx="249644" cy="1764626"/>
              </a:xfrm>
            </p:grpSpPr>
            <p:sp>
              <p:nvSpPr>
                <p:cNvPr id="36" name="Left Bracket 1339">
                  <a:extLst>
                    <a:ext uri="{FF2B5EF4-FFF2-40B4-BE49-F238E27FC236}">
                      <a16:creationId xmlns:a16="http://schemas.microsoft.com/office/drawing/2014/main" id="{BDB32ED9-0BA0-BC4E-8822-D973E7EC88FE}"/>
                    </a:ext>
                  </a:extLst>
                </p:cNvPr>
                <p:cNvSpPr/>
                <p:nvPr/>
              </p:nvSpPr>
              <p:spPr>
                <a:xfrm>
                  <a:off x="1415643" y="252558"/>
                  <a:ext cx="45719" cy="883379"/>
                </a:xfrm>
                <a:prstGeom prst="leftBracket">
                  <a:avLst/>
                </a:prstGeom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34400" b="1"/>
                </a:p>
              </p:txBody>
            </p:sp>
            <p:sp>
              <p:nvSpPr>
                <p:cNvPr id="37" name="Left Bracket 1340">
                  <a:extLst>
                    <a:ext uri="{FF2B5EF4-FFF2-40B4-BE49-F238E27FC236}">
                      <a16:creationId xmlns:a16="http://schemas.microsoft.com/office/drawing/2014/main" id="{B2064802-B840-1943-B11E-AB9A4E3A7707}"/>
                    </a:ext>
                  </a:extLst>
                </p:cNvPr>
                <p:cNvSpPr/>
                <p:nvPr/>
              </p:nvSpPr>
              <p:spPr>
                <a:xfrm>
                  <a:off x="1415643" y="1133805"/>
                  <a:ext cx="45719" cy="883379"/>
                </a:xfrm>
                <a:prstGeom prst="leftBracket">
                  <a:avLst/>
                </a:prstGeom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34400" b="1"/>
                </a:p>
              </p:txBody>
            </p:sp>
            <p:sp>
              <p:nvSpPr>
                <p:cNvPr id="38" name="TextBox 2557">
                  <a:extLst>
                    <a:ext uri="{FF2B5EF4-FFF2-40B4-BE49-F238E27FC236}">
                      <a16:creationId xmlns:a16="http://schemas.microsoft.com/office/drawing/2014/main" id="{83757AB1-27AF-E349-80EB-8E265CCE7600}"/>
                    </a:ext>
                  </a:extLst>
                </p:cNvPr>
                <p:cNvSpPr txBox="1"/>
                <p:nvPr/>
              </p:nvSpPr>
              <p:spPr>
                <a:xfrm>
                  <a:off x="1250942" y="595245"/>
                  <a:ext cx="235962" cy="2665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b="1" dirty="0">
                      <a:effectLst>
                        <a:glow rad="50800">
                          <a:schemeClr val="bg1"/>
                        </a:glow>
                      </a:effectLst>
                    </a:rPr>
                    <a:t>L</a:t>
                  </a:r>
                </a:p>
              </p:txBody>
            </p:sp>
            <p:sp>
              <p:nvSpPr>
                <p:cNvPr id="39" name="TextBox 2558">
                  <a:extLst>
                    <a:ext uri="{FF2B5EF4-FFF2-40B4-BE49-F238E27FC236}">
                      <a16:creationId xmlns:a16="http://schemas.microsoft.com/office/drawing/2014/main" id="{AF0B0503-9497-7146-8636-3BCF70DCE788}"/>
                    </a:ext>
                  </a:extLst>
                </p:cNvPr>
                <p:cNvSpPr txBox="1"/>
                <p:nvPr/>
              </p:nvSpPr>
              <p:spPr>
                <a:xfrm>
                  <a:off x="1237260" y="1408070"/>
                  <a:ext cx="249644" cy="2665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b="1" dirty="0">
                      <a:effectLst>
                        <a:glow rad="50800">
                          <a:schemeClr val="bg1"/>
                        </a:glow>
                      </a:effectLst>
                    </a:rPr>
                    <a:t>R</a:t>
                  </a:r>
                </a:p>
              </p:txBody>
            </p:sp>
          </p:grpSp>
        </p:grpSp>
      </p:grpSp>
      <p:grpSp>
        <p:nvGrpSpPr>
          <p:cNvPr id="69" name="Group 1429">
            <a:extLst>
              <a:ext uri="{FF2B5EF4-FFF2-40B4-BE49-F238E27FC236}">
                <a16:creationId xmlns:a16="http://schemas.microsoft.com/office/drawing/2014/main" id="{AD5EC734-F01E-8045-9662-3C026B060C77}"/>
              </a:ext>
            </a:extLst>
          </p:cNvPr>
          <p:cNvGrpSpPr/>
          <p:nvPr/>
        </p:nvGrpSpPr>
        <p:grpSpPr>
          <a:xfrm>
            <a:off x="3121982" y="1917238"/>
            <a:ext cx="2812587" cy="2875848"/>
            <a:chOff x="-178874" y="1924641"/>
            <a:chExt cx="2183313" cy="1937090"/>
          </a:xfrm>
        </p:grpSpPr>
        <p:grpSp>
          <p:nvGrpSpPr>
            <p:cNvPr id="70" name="Group 711">
              <a:extLst>
                <a:ext uri="{FF2B5EF4-FFF2-40B4-BE49-F238E27FC236}">
                  <a16:creationId xmlns:a16="http://schemas.microsoft.com/office/drawing/2014/main" id="{CD1E69BA-8514-9146-8147-EDFF4F0300D7}"/>
                </a:ext>
              </a:extLst>
            </p:cNvPr>
            <p:cNvGrpSpPr/>
            <p:nvPr/>
          </p:nvGrpSpPr>
          <p:grpSpPr>
            <a:xfrm>
              <a:off x="119846" y="1976937"/>
              <a:ext cx="1884593" cy="1617048"/>
              <a:chOff x="742726" y="1840837"/>
              <a:chExt cx="1884593" cy="1617048"/>
            </a:xfrm>
          </p:grpSpPr>
          <p:pic>
            <p:nvPicPr>
              <p:cNvPr id="108" name="Picture 4">
                <a:extLst>
                  <a:ext uri="{FF2B5EF4-FFF2-40B4-BE49-F238E27FC236}">
                    <a16:creationId xmlns:a16="http://schemas.microsoft.com/office/drawing/2014/main" id="{138C0685-9627-4547-8816-F7BEE94AD0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2726" y="1840837"/>
                <a:ext cx="1884593" cy="1617048"/>
              </a:xfrm>
              <a:prstGeom prst="rect">
                <a:avLst/>
              </a:prstGeom>
            </p:spPr>
          </p:pic>
          <p:cxnSp>
            <p:nvCxnSpPr>
              <p:cNvPr id="109" name="Straight Connector 92">
                <a:extLst>
                  <a:ext uri="{FF2B5EF4-FFF2-40B4-BE49-F238E27FC236}">
                    <a16:creationId xmlns:a16="http://schemas.microsoft.com/office/drawing/2014/main" id="{EC0AAAB7-6CF0-7041-A070-60DC6CEE0D91}"/>
                  </a:ext>
                </a:extLst>
              </p:cNvPr>
              <p:cNvCxnSpPr/>
              <p:nvPr/>
            </p:nvCxnSpPr>
            <p:spPr>
              <a:xfrm rot="5400000">
                <a:off x="1467112" y="2641131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93">
                <a:extLst>
                  <a:ext uri="{FF2B5EF4-FFF2-40B4-BE49-F238E27FC236}">
                    <a16:creationId xmlns:a16="http://schemas.microsoft.com/office/drawing/2014/main" id="{B6BFC37E-533A-D240-809B-1C6A38B93BCD}"/>
                  </a:ext>
                </a:extLst>
              </p:cNvPr>
              <p:cNvCxnSpPr/>
              <p:nvPr/>
            </p:nvCxnSpPr>
            <p:spPr>
              <a:xfrm rot="5400000">
                <a:off x="1349770" y="2641131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94">
                <a:extLst>
                  <a:ext uri="{FF2B5EF4-FFF2-40B4-BE49-F238E27FC236}">
                    <a16:creationId xmlns:a16="http://schemas.microsoft.com/office/drawing/2014/main" id="{3BD73F38-FBC9-C744-9039-E066F19F77D4}"/>
                  </a:ext>
                </a:extLst>
              </p:cNvPr>
              <p:cNvCxnSpPr/>
              <p:nvPr/>
            </p:nvCxnSpPr>
            <p:spPr>
              <a:xfrm rot="5400000">
                <a:off x="1282724" y="2641131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95">
                <a:extLst>
                  <a:ext uri="{FF2B5EF4-FFF2-40B4-BE49-F238E27FC236}">
                    <a16:creationId xmlns:a16="http://schemas.microsoft.com/office/drawing/2014/main" id="{1F59DEBF-6F7B-CD40-AD8D-FD41AAC7CBAD}"/>
                  </a:ext>
                </a:extLst>
              </p:cNvPr>
              <p:cNvCxnSpPr/>
              <p:nvPr/>
            </p:nvCxnSpPr>
            <p:spPr>
              <a:xfrm rot="5400000">
                <a:off x="1178804" y="2641133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96">
                <a:extLst>
                  <a:ext uri="{FF2B5EF4-FFF2-40B4-BE49-F238E27FC236}">
                    <a16:creationId xmlns:a16="http://schemas.microsoft.com/office/drawing/2014/main" id="{C42C6980-D559-544D-95A1-B9712DC236A8}"/>
                  </a:ext>
                </a:extLst>
              </p:cNvPr>
              <p:cNvCxnSpPr/>
              <p:nvPr/>
            </p:nvCxnSpPr>
            <p:spPr>
              <a:xfrm rot="5400000">
                <a:off x="924030" y="2641136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97">
                <a:extLst>
                  <a:ext uri="{FF2B5EF4-FFF2-40B4-BE49-F238E27FC236}">
                    <a16:creationId xmlns:a16="http://schemas.microsoft.com/office/drawing/2014/main" id="{EC3BF668-60BA-0E4E-9086-36A3518A5FEF}"/>
                  </a:ext>
                </a:extLst>
              </p:cNvPr>
              <p:cNvCxnSpPr/>
              <p:nvPr/>
            </p:nvCxnSpPr>
            <p:spPr>
              <a:xfrm rot="5400000">
                <a:off x="810051" y="2641136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86">
                <a:extLst>
                  <a:ext uri="{FF2B5EF4-FFF2-40B4-BE49-F238E27FC236}">
                    <a16:creationId xmlns:a16="http://schemas.microsoft.com/office/drawing/2014/main" id="{F30429E7-6825-094E-B532-26A68E1A8DCB}"/>
                  </a:ext>
                </a:extLst>
              </p:cNvPr>
              <p:cNvCxnSpPr/>
              <p:nvPr/>
            </p:nvCxnSpPr>
            <p:spPr>
              <a:xfrm rot="5400000" flipV="1">
                <a:off x="116113" y="2641143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87">
                <a:extLst>
                  <a:ext uri="{FF2B5EF4-FFF2-40B4-BE49-F238E27FC236}">
                    <a16:creationId xmlns:a16="http://schemas.microsoft.com/office/drawing/2014/main" id="{86E76454-AF7F-B94C-8E76-87F9C6DD1C63}"/>
                  </a:ext>
                </a:extLst>
              </p:cNvPr>
              <p:cNvCxnSpPr/>
              <p:nvPr/>
            </p:nvCxnSpPr>
            <p:spPr>
              <a:xfrm rot="5400000" flipV="1">
                <a:off x="233454" y="2641143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88">
                <a:extLst>
                  <a:ext uri="{FF2B5EF4-FFF2-40B4-BE49-F238E27FC236}">
                    <a16:creationId xmlns:a16="http://schemas.microsoft.com/office/drawing/2014/main" id="{58C619B2-9EA3-9C49-9A96-2A714A11CCEA}"/>
                  </a:ext>
                </a:extLst>
              </p:cNvPr>
              <p:cNvCxnSpPr/>
              <p:nvPr/>
            </p:nvCxnSpPr>
            <p:spPr>
              <a:xfrm rot="5400000" flipV="1">
                <a:off x="300501" y="2641143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89">
                <a:extLst>
                  <a:ext uri="{FF2B5EF4-FFF2-40B4-BE49-F238E27FC236}">
                    <a16:creationId xmlns:a16="http://schemas.microsoft.com/office/drawing/2014/main" id="{257F0DA0-4673-A346-89D1-33001BDB558F}"/>
                  </a:ext>
                </a:extLst>
              </p:cNvPr>
              <p:cNvCxnSpPr/>
              <p:nvPr/>
            </p:nvCxnSpPr>
            <p:spPr>
              <a:xfrm rot="5400000" flipV="1">
                <a:off x="397719" y="2641143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90">
                <a:extLst>
                  <a:ext uri="{FF2B5EF4-FFF2-40B4-BE49-F238E27FC236}">
                    <a16:creationId xmlns:a16="http://schemas.microsoft.com/office/drawing/2014/main" id="{0A3AA980-88F3-B341-89A1-190B233D997E}"/>
                  </a:ext>
                </a:extLst>
              </p:cNvPr>
              <p:cNvCxnSpPr/>
              <p:nvPr/>
            </p:nvCxnSpPr>
            <p:spPr>
              <a:xfrm rot="5400000" flipV="1">
                <a:off x="655849" y="2641143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91">
                <a:extLst>
                  <a:ext uri="{FF2B5EF4-FFF2-40B4-BE49-F238E27FC236}">
                    <a16:creationId xmlns:a16="http://schemas.microsoft.com/office/drawing/2014/main" id="{839FBC5A-A836-B44F-93C7-955BFE7AA53F}"/>
                  </a:ext>
                </a:extLst>
              </p:cNvPr>
              <p:cNvCxnSpPr/>
              <p:nvPr/>
            </p:nvCxnSpPr>
            <p:spPr>
              <a:xfrm rot="5400000" flipV="1">
                <a:off x="773174" y="2641136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78">
                <a:extLst>
                  <a:ext uri="{FF2B5EF4-FFF2-40B4-BE49-F238E27FC236}">
                    <a16:creationId xmlns:a16="http://schemas.microsoft.com/office/drawing/2014/main" id="{E6C8F845-08BE-224B-8F08-28A04D4CC7DE}"/>
                  </a:ext>
                </a:extLst>
              </p:cNvPr>
              <p:cNvCxnSpPr/>
              <p:nvPr/>
            </p:nvCxnSpPr>
            <p:spPr>
              <a:xfrm>
                <a:off x="768537" y="1987736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79">
                <a:extLst>
                  <a:ext uri="{FF2B5EF4-FFF2-40B4-BE49-F238E27FC236}">
                    <a16:creationId xmlns:a16="http://schemas.microsoft.com/office/drawing/2014/main" id="{B009FE3F-5545-7B46-96E9-299B7B8808A7}"/>
                  </a:ext>
                </a:extLst>
              </p:cNvPr>
              <p:cNvCxnSpPr/>
              <p:nvPr/>
            </p:nvCxnSpPr>
            <p:spPr>
              <a:xfrm>
                <a:off x="768537" y="2095960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80">
                <a:extLst>
                  <a:ext uri="{FF2B5EF4-FFF2-40B4-BE49-F238E27FC236}">
                    <a16:creationId xmlns:a16="http://schemas.microsoft.com/office/drawing/2014/main" id="{489E7860-2982-F245-8B27-973797D9B7DE}"/>
                  </a:ext>
                </a:extLst>
              </p:cNvPr>
              <p:cNvCxnSpPr/>
              <p:nvPr/>
            </p:nvCxnSpPr>
            <p:spPr>
              <a:xfrm>
                <a:off x="768537" y="2161543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81">
                <a:extLst>
                  <a:ext uri="{FF2B5EF4-FFF2-40B4-BE49-F238E27FC236}">
                    <a16:creationId xmlns:a16="http://schemas.microsoft.com/office/drawing/2014/main" id="{1FB94DDA-7837-2B43-BD43-A9441E49CC6F}"/>
                  </a:ext>
                </a:extLst>
              </p:cNvPr>
              <p:cNvCxnSpPr/>
              <p:nvPr/>
            </p:nvCxnSpPr>
            <p:spPr>
              <a:xfrm>
                <a:off x="768537" y="2259920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82">
                <a:extLst>
                  <a:ext uri="{FF2B5EF4-FFF2-40B4-BE49-F238E27FC236}">
                    <a16:creationId xmlns:a16="http://schemas.microsoft.com/office/drawing/2014/main" id="{432BB6C4-5971-C34F-8E67-19517EE5209D}"/>
                  </a:ext>
                </a:extLst>
              </p:cNvPr>
              <p:cNvCxnSpPr/>
              <p:nvPr/>
            </p:nvCxnSpPr>
            <p:spPr>
              <a:xfrm>
                <a:off x="768537" y="2505861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83">
                <a:extLst>
                  <a:ext uri="{FF2B5EF4-FFF2-40B4-BE49-F238E27FC236}">
                    <a16:creationId xmlns:a16="http://schemas.microsoft.com/office/drawing/2014/main" id="{189AAD85-8C91-8D44-B873-CF2B4AD30497}"/>
                  </a:ext>
                </a:extLst>
              </p:cNvPr>
              <p:cNvCxnSpPr/>
              <p:nvPr/>
            </p:nvCxnSpPr>
            <p:spPr>
              <a:xfrm>
                <a:off x="768537" y="2620634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72">
                <a:extLst>
                  <a:ext uri="{FF2B5EF4-FFF2-40B4-BE49-F238E27FC236}">
                    <a16:creationId xmlns:a16="http://schemas.microsoft.com/office/drawing/2014/main" id="{5E929E09-473E-8B4B-A046-A6DDD5937DEC}"/>
                  </a:ext>
                </a:extLst>
              </p:cNvPr>
              <p:cNvCxnSpPr/>
              <p:nvPr/>
            </p:nvCxnSpPr>
            <p:spPr>
              <a:xfrm flipV="1">
                <a:off x="768537" y="3292881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73">
                <a:extLst>
                  <a:ext uri="{FF2B5EF4-FFF2-40B4-BE49-F238E27FC236}">
                    <a16:creationId xmlns:a16="http://schemas.microsoft.com/office/drawing/2014/main" id="{6D705580-2EE3-6A40-8639-D0293E88E292}"/>
                  </a:ext>
                </a:extLst>
              </p:cNvPr>
              <p:cNvCxnSpPr/>
              <p:nvPr/>
            </p:nvCxnSpPr>
            <p:spPr>
              <a:xfrm flipV="1">
                <a:off x="768537" y="3178100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74">
                <a:extLst>
                  <a:ext uri="{FF2B5EF4-FFF2-40B4-BE49-F238E27FC236}">
                    <a16:creationId xmlns:a16="http://schemas.microsoft.com/office/drawing/2014/main" id="{41D306CD-B3ED-A448-8CBC-D651FA88B5EC}"/>
                  </a:ext>
                </a:extLst>
              </p:cNvPr>
              <p:cNvCxnSpPr/>
              <p:nvPr/>
            </p:nvCxnSpPr>
            <p:spPr>
              <a:xfrm flipV="1">
                <a:off x="768537" y="3115794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75">
                <a:extLst>
                  <a:ext uri="{FF2B5EF4-FFF2-40B4-BE49-F238E27FC236}">
                    <a16:creationId xmlns:a16="http://schemas.microsoft.com/office/drawing/2014/main" id="{6EDAD559-ED80-0E40-8D44-8EFB5CB43582}"/>
                  </a:ext>
                </a:extLst>
              </p:cNvPr>
              <p:cNvCxnSpPr/>
              <p:nvPr/>
            </p:nvCxnSpPr>
            <p:spPr>
              <a:xfrm flipV="1">
                <a:off x="768537" y="3014139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76">
                <a:extLst>
                  <a:ext uri="{FF2B5EF4-FFF2-40B4-BE49-F238E27FC236}">
                    <a16:creationId xmlns:a16="http://schemas.microsoft.com/office/drawing/2014/main" id="{F2A5D716-5DD8-5841-931D-6D24FB564F95}"/>
                  </a:ext>
                </a:extLst>
              </p:cNvPr>
              <p:cNvCxnSpPr/>
              <p:nvPr/>
            </p:nvCxnSpPr>
            <p:spPr>
              <a:xfrm flipV="1">
                <a:off x="768537" y="2771476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77">
                <a:extLst>
                  <a:ext uri="{FF2B5EF4-FFF2-40B4-BE49-F238E27FC236}">
                    <a16:creationId xmlns:a16="http://schemas.microsoft.com/office/drawing/2014/main" id="{346D7810-E414-E548-9676-0966869F0EB6}"/>
                  </a:ext>
                </a:extLst>
              </p:cNvPr>
              <p:cNvCxnSpPr/>
              <p:nvPr/>
            </p:nvCxnSpPr>
            <p:spPr>
              <a:xfrm flipV="1">
                <a:off x="768537" y="2653425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1347">
              <a:extLst>
                <a:ext uri="{FF2B5EF4-FFF2-40B4-BE49-F238E27FC236}">
                  <a16:creationId xmlns:a16="http://schemas.microsoft.com/office/drawing/2014/main" id="{CD83FCE1-D29A-0043-90A2-4FCB27F5EB2D}"/>
                </a:ext>
              </a:extLst>
            </p:cNvPr>
            <p:cNvGrpSpPr/>
            <p:nvPr/>
          </p:nvGrpSpPr>
          <p:grpSpPr>
            <a:xfrm>
              <a:off x="-178874" y="1924641"/>
              <a:ext cx="1963737" cy="1937090"/>
              <a:chOff x="6901735" y="-99395"/>
              <a:chExt cx="1963737" cy="1937090"/>
            </a:xfrm>
          </p:grpSpPr>
          <p:sp>
            <p:nvSpPr>
              <p:cNvPr id="72" name="TextBox 2591">
                <a:extLst>
                  <a:ext uri="{FF2B5EF4-FFF2-40B4-BE49-F238E27FC236}">
                    <a16:creationId xmlns:a16="http://schemas.microsoft.com/office/drawing/2014/main" id="{6AC67D71-C4D7-7A4D-B8B7-9388E399C5EF}"/>
                  </a:ext>
                </a:extLst>
              </p:cNvPr>
              <p:cNvSpPr txBox="1"/>
              <p:nvPr/>
            </p:nvSpPr>
            <p:spPr>
              <a:xfrm>
                <a:off x="7166655" y="1468361"/>
                <a:ext cx="207103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F</a:t>
                </a:r>
              </a:p>
            </p:txBody>
          </p:sp>
          <p:sp>
            <p:nvSpPr>
              <p:cNvPr id="73" name="TextBox 2592">
                <a:extLst>
                  <a:ext uri="{FF2B5EF4-FFF2-40B4-BE49-F238E27FC236}">
                    <a16:creationId xmlns:a16="http://schemas.microsoft.com/office/drawing/2014/main" id="{68C79FAC-9A47-7D4C-A523-52586BA02353}"/>
                  </a:ext>
                </a:extLst>
              </p:cNvPr>
              <p:cNvSpPr txBox="1"/>
              <p:nvPr/>
            </p:nvSpPr>
            <p:spPr>
              <a:xfrm>
                <a:off x="7297145" y="1468363"/>
                <a:ext cx="205639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L</a:t>
                </a:r>
              </a:p>
            </p:txBody>
          </p:sp>
          <p:sp>
            <p:nvSpPr>
              <p:cNvPr id="74" name="TextBox 2593">
                <a:extLst>
                  <a:ext uri="{FF2B5EF4-FFF2-40B4-BE49-F238E27FC236}">
                    <a16:creationId xmlns:a16="http://schemas.microsoft.com/office/drawing/2014/main" id="{AF4770C9-87BC-D340-8B98-2A6624F54ACC}"/>
                  </a:ext>
                </a:extLst>
              </p:cNvPr>
              <p:cNvSpPr txBox="1"/>
              <p:nvPr/>
            </p:nvSpPr>
            <p:spPr>
              <a:xfrm>
                <a:off x="7386862" y="1468362"/>
                <a:ext cx="208478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S</a:t>
                </a:r>
              </a:p>
            </p:txBody>
          </p:sp>
          <p:sp>
            <p:nvSpPr>
              <p:cNvPr id="75" name="TextBox 2594">
                <a:extLst>
                  <a:ext uri="{FF2B5EF4-FFF2-40B4-BE49-F238E27FC236}">
                    <a16:creationId xmlns:a16="http://schemas.microsoft.com/office/drawing/2014/main" id="{E93EA955-E188-734C-8C79-DC73237FF037}"/>
                  </a:ext>
                </a:extLst>
              </p:cNvPr>
              <p:cNvSpPr txBox="1"/>
              <p:nvPr/>
            </p:nvSpPr>
            <p:spPr>
              <a:xfrm>
                <a:off x="7469581" y="1468362"/>
                <a:ext cx="216815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P</a:t>
                </a:r>
              </a:p>
            </p:txBody>
          </p:sp>
          <p:sp>
            <p:nvSpPr>
              <p:cNvPr id="76" name="TextBox 2595">
                <a:extLst>
                  <a:ext uri="{FF2B5EF4-FFF2-40B4-BE49-F238E27FC236}">
                    <a16:creationId xmlns:a16="http://schemas.microsoft.com/office/drawing/2014/main" id="{2A0134F7-62BC-4947-9015-FD5142B2DF26}"/>
                  </a:ext>
                </a:extLst>
              </p:cNvPr>
              <p:cNvSpPr txBox="1"/>
              <p:nvPr/>
            </p:nvSpPr>
            <p:spPr>
              <a:xfrm>
                <a:off x="7650452" y="1468362"/>
                <a:ext cx="216815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T</a:t>
                </a:r>
              </a:p>
            </p:txBody>
          </p:sp>
          <p:sp>
            <p:nvSpPr>
              <p:cNvPr id="77" name="TextBox 2596">
                <a:extLst>
                  <a:ext uri="{FF2B5EF4-FFF2-40B4-BE49-F238E27FC236}">
                    <a16:creationId xmlns:a16="http://schemas.microsoft.com/office/drawing/2014/main" id="{90950E89-7792-8B45-AD63-3B1394B6F147}"/>
                  </a:ext>
                </a:extLst>
              </p:cNvPr>
              <p:cNvSpPr txBox="1"/>
              <p:nvPr/>
            </p:nvSpPr>
            <p:spPr>
              <a:xfrm>
                <a:off x="7819165" y="1468362"/>
                <a:ext cx="228956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O</a:t>
                </a:r>
              </a:p>
            </p:txBody>
          </p:sp>
          <p:sp>
            <p:nvSpPr>
              <p:cNvPr id="78" name="TextBox 2597">
                <a:extLst>
                  <a:ext uri="{FF2B5EF4-FFF2-40B4-BE49-F238E27FC236}">
                    <a16:creationId xmlns:a16="http://schemas.microsoft.com/office/drawing/2014/main" id="{51020B9A-BEF3-7A4C-8C2A-DD3D413515D8}"/>
                  </a:ext>
                </a:extLst>
              </p:cNvPr>
              <p:cNvSpPr txBox="1"/>
              <p:nvPr/>
            </p:nvSpPr>
            <p:spPr>
              <a:xfrm>
                <a:off x="7902175" y="1468362"/>
                <a:ext cx="214173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C</a:t>
                </a:r>
              </a:p>
            </p:txBody>
          </p:sp>
          <p:sp>
            <p:nvSpPr>
              <p:cNvPr id="79" name="TextBox 2598">
                <a:extLst>
                  <a:ext uri="{FF2B5EF4-FFF2-40B4-BE49-F238E27FC236}">
                    <a16:creationId xmlns:a16="http://schemas.microsoft.com/office/drawing/2014/main" id="{5811B8AC-98FB-C448-BA94-1CE6C1496DA8}"/>
                  </a:ext>
                </a:extLst>
              </p:cNvPr>
              <p:cNvSpPr txBox="1"/>
              <p:nvPr/>
            </p:nvSpPr>
            <p:spPr>
              <a:xfrm>
                <a:off x="8658369" y="1468362"/>
                <a:ext cx="207103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F</a:t>
                </a:r>
              </a:p>
            </p:txBody>
          </p:sp>
          <p:sp>
            <p:nvSpPr>
              <p:cNvPr id="80" name="TextBox 2599">
                <a:extLst>
                  <a:ext uri="{FF2B5EF4-FFF2-40B4-BE49-F238E27FC236}">
                    <a16:creationId xmlns:a16="http://schemas.microsoft.com/office/drawing/2014/main" id="{43EC8081-03E9-5341-B6C2-A2D99B1CF49D}"/>
                  </a:ext>
                </a:extLst>
              </p:cNvPr>
              <p:cNvSpPr txBox="1"/>
              <p:nvPr/>
            </p:nvSpPr>
            <p:spPr>
              <a:xfrm>
                <a:off x="8522343" y="1468362"/>
                <a:ext cx="205639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L</a:t>
                </a:r>
              </a:p>
            </p:txBody>
          </p:sp>
          <p:sp>
            <p:nvSpPr>
              <p:cNvPr id="81" name="TextBox 2600">
                <a:extLst>
                  <a:ext uri="{FF2B5EF4-FFF2-40B4-BE49-F238E27FC236}">
                    <a16:creationId xmlns:a16="http://schemas.microsoft.com/office/drawing/2014/main" id="{9F47CEE3-A304-3542-8AFD-C4448816AFAF}"/>
                  </a:ext>
                </a:extLst>
              </p:cNvPr>
              <p:cNvSpPr txBox="1"/>
              <p:nvPr/>
            </p:nvSpPr>
            <p:spPr>
              <a:xfrm>
                <a:off x="8436126" y="1468362"/>
                <a:ext cx="208478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S</a:t>
                </a:r>
              </a:p>
            </p:txBody>
          </p:sp>
          <p:sp>
            <p:nvSpPr>
              <p:cNvPr id="82" name="TextBox 2601">
                <a:extLst>
                  <a:ext uri="{FF2B5EF4-FFF2-40B4-BE49-F238E27FC236}">
                    <a16:creationId xmlns:a16="http://schemas.microsoft.com/office/drawing/2014/main" id="{E3FDDC9E-B9C4-3F47-A5F5-E216513EA0B3}"/>
                  </a:ext>
                </a:extLst>
              </p:cNvPr>
              <p:cNvSpPr txBox="1"/>
              <p:nvPr/>
            </p:nvSpPr>
            <p:spPr>
              <a:xfrm>
                <a:off x="8347027" y="1468362"/>
                <a:ext cx="216815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P</a:t>
                </a:r>
              </a:p>
            </p:txBody>
          </p:sp>
          <p:sp>
            <p:nvSpPr>
              <p:cNvPr id="83" name="TextBox 2602">
                <a:extLst>
                  <a:ext uri="{FF2B5EF4-FFF2-40B4-BE49-F238E27FC236}">
                    <a16:creationId xmlns:a16="http://schemas.microsoft.com/office/drawing/2014/main" id="{ED4DFEE5-1AC6-FF4C-913F-B8F25CE027EE}"/>
                  </a:ext>
                </a:extLst>
              </p:cNvPr>
              <p:cNvSpPr txBox="1"/>
              <p:nvPr/>
            </p:nvSpPr>
            <p:spPr>
              <a:xfrm>
                <a:off x="8173408" y="1468362"/>
                <a:ext cx="216815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T</a:t>
                </a:r>
              </a:p>
            </p:txBody>
          </p:sp>
          <p:sp>
            <p:nvSpPr>
              <p:cNvPr id="84" name="TextBox 2603">
                <a:extLst>
                  <a:ext uri="{FF2B5EF4-FFF2-40B4-BE49-F238E27FC236}">
                    <a16:creationId xmlns:a16="http://schemas.microsoft.com/office/drawing/2014/main" id="{340B422F-69B2-CC4A-8EA0-261F73BCD00A}"/>
                  </a:ext>
                </a:extLst>
              </p:cNvPr>
              <p:cNvSpPr txBox="1"/>
              <p:nvPr/>
            </p:nvSpPr>
            <p:spPr>
              <a:xfrm>
                <a:off x="7974157" y="1468362"/>
                <a:ext cx="228956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O</a:t>
                </a:r>
              </a:p>
            </p:txBody>
          </p:sp>
          <p:grpSp>
            <p:nvGrpSpPr>
              <p:cNvPr id="85" name="Group 732">
                <a:extLst>
                  <a:ext uri="{FF2B5EF4-FFF2-40B4-BE49-F238E27FC236}">
                    <a16:creationId xmlns:a16="http://schemas.microsoft.com/office/drawing/2014/main" id="{9055DBD1-2495-EE4C-BDB9-62B767D4BF49}"/>
                  </a:ext>
                </a:extLst>
              </p:cNvPr>
              <p:cNvGrpSpPr/>
              <p:nvPr/>
            </p:nvGrpSpPr>
            <p:grpSpPr>
              <a:xfrm rot="16200000">
                <a:off x="7913580" y="923539"/>
                <a:ext cx="228045" cy="1537860"/>
                <a:chOff x="1279542" y="252558"/>
                <a:chExt cx="266547" cy="1764626"/>
              </a:xfrm>
            </p:grpSpPr>
            <p:sp>
              <p:nvSpPr>
                <p:cNvPr id="104" name="Left Bracket 1380">
                  <a:extLst>
                    <a:ext uri="{FF2B5EF4-FFF2-40B4-BE49-F238E27FC236}">
                      <a16:creationId xmlns:a16="http://schemas.microsoft.com/office/drawing/2014/main" id="{A591D2DD-11F5-8F49-BEED-D20B26032E8E}"/>
                    </a:ext>
                  </a:extLst>
                </p:cNvPr>
                <p:cNvSpPr/>
                <p:nvPr/>
              </p:nvSpPr>
              <p:spPr>
                <a:xfrm>
                  <a:off x="1415643" y="252558"/>
                  <a:ext cx="45719" cy="883379"/>
                </a:xfrm>
                <a:prstGeom prst="leftBracket">
                  <a:avLst/>
                </a:prstGeom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34400" b="1"/>
                </a:p>
              </p:txBody>
            </p:sp>
            <p:sp>
              <p:nvSpPr>
                <p:cNvPr id="105" name="Left Bracket 1381">
                  <a:extLst>
                    <a:ext uri="{FF2B5EF4-FFF2-40B4-BE49-F238E27FC236}">
                      <a16:creationId xmlns:a16="http://schemas.microsoft.com/office/drawing/2014/main" id="{40729837-63E7-F74A-9E66-016B791558A0}"/>
                    </a:ext>
                  </a:extLst>
                </p:cNvPr>
                <p:cNvSpPr/>
                <p:nvPr/>
              </p:nvSpPr>
              <p:spPr>
                <a:xfrm>
                  <a:off x="1415643" y="1133805"/>
                  <a:ext cx="45719" cy="883379"/>
                </a:xfrm>
                <a:prstGeom prst="leftBracket">
                  <a:avLst/>
                </a:prstGeom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34400" b="1"/>
                </a:p>
              </p:txBody>
            </p:sp>
            <p:sp>
              <p:nvSpPr>
                <p:cNvPr id="106" name="TextBox 2625">
                  <a:extLst>
                    <a:ext uri="{FF2B5EF4-FFF2-40B4-BE49-F238E27FC236}">
                      <a16:creationId xmlns:a16="http://schemas.microsoft.com/office/drawing/2014/main" id="{C845C95F-8B42-3A40-AAB4-EB77B96E308A}"/>
                    </a:ext>
                  </a:extLst>
                </p:cNvPr>
                <p:cNvSpPr txBox="1"/>
                <p:nvPr/>
              </p:nvSpPr>
              <p:spPr>
                <a:xfrm rot="5400000">
                  <a:off x="1294832" y="577357"/>
                  <a:ext cx="235961" cy="2665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b="1" dirty="0">
                      <a:effectLst>
                        <a:glow rad="50800">
                          <a:schemeClr val="bg1"/>
                        </a:glow>
                      </a:effectLst>
                    </a:rPr>
                    <a:t>L</a:t>
                  </a:r>
                </a:p>
              </p:txBody>
            </p:sp>
            <p:sp>
              <p:nvSpPr>
                <p:cNvPr id="107" name="TextBox 2626">
                  <a:extLst>
                    <a:ext uri="{FF2B5EF4-FFF2-40B4-BE49-F238E27FC236}">
                      <a16:creationId xmlns:a16="http://schemas.microsoft.com/office/drawing/2014/main" id="{EFCFA227-74D0-8442-A70F-034178BF6D13}"/>
                    </a:ext>
                  </a:extLst>
                </p:cNvPr>
                <p:cNvSpPr txBox="1"/>
                <p:nvPr/>
              </p:nvSpPr>
              <p:spPr>
                <a:xfrm rot="5400000">
                  <a:off x="1287997" y="1390183"/>
                  <a:ext cx="249644" cy="2665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b="1" dirty="0">
                      <a:effectLst>
                        <a:glow rad="50800">
                          <a:schemeClr val="bg1"/>
                        </a:glow>
                      </a:effectLst>
                    </a:rPr>
                    <a:t>R</a:t>
                  </a:r>
                </a:p>
              </p:txBody>
            </p:sp>
          </p:grpSp>
          <p:sp>
            <p:nvSpPr>
              <p:cNvPr id="86" name="TextBox 2605">
                <a:extLst>
                  <a:ext uri="{FF2B5EF4-FFF2-40B4-BE49-F238E27FC236}">
                    <a16:creationId xmlns:a16="http://schemas.microsoft.com/office/drawing/2014/main" id="{EACBBC19-C9E9-B643-BCE6-B2031F67F3F6}"/>
                  </a:ext>
                </a:extLst>
              </p:cNvPr>
              <p:cNvSpPr txBox="1"/>
              <p:nvPr/>
            </p:nvSpPr>
            <p:spPr>
              <a:xfrm>
                <a:off x="7042127" y="1332238"/>
                <a:ext cx="207103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F</a:t>
                </a:r>
              </a:p>
            </p:txBody>
          </p:sp>
          <p:sp>
            <p:nvSpPr>
              <p:cNvPr id="87" name="TextBox 2606">
                <a:extLst>
                  <a:ext uri="{FF2B5EF4-FFF2-40B4-BE49-F238E27FC236}">
                    <a16:creationId xmlns:a16="http://schemas.microsoft.com/office/drawing/2014/main" id="{0E97DBB7-35CF-3842-A7CC-A9168CC5DA84}"/>
                  </a:ext>
                </a:extLst>
              </p:cNvPr>
              <p:cNvSpPr txBox="1"/>
              <p:nvPr/>
            </p:nvSpPr>
            <p:spPr>
              <a:xfrm>
                <a:off x="7042858" y="1217194"/>
                <a:ext cx="205639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L</a:t>
                </a:r>
              </a:p>
            </p:txBody>
          </p:sp>
          <p:sp>
            <p:nvSpPr>
              <p:cNvPr id="88" name="TextBox 2607">
                <a:extLst>
                  <a:ext uri="{FF2B5EF4-FFF2-40B4-BE49-F238E27FC236}">
                    <a16:creationId xmlns:a16="http://schemas.microsoft.com/office/drawing/2014/main" id="{425C3ACD-2873-2747-91F1-1DCF2A6BA12A}"/>
                  </a:ext>
                </a:extLst>
              </p:cNvPr>
              <p:cNvSpPr txBox="1"/>
              <p:nvPr/>
            </p:nvSpPr>
            <p:spPr>
              <a:xfrm>
                <a:off x="7041439" y="1123884"/>
                <a:ext cx="208478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S</a:t>
                </a:r>
              </a:p>
            </p:txBody>
          </p:sp>
          <p:sp>
            <p:nvSpPr>
              <p:cNvPr id="89" name="TextBox 2608">
                <a:extLst>
                  <a:ext uri="{FF2B5EF4-FFF2-40B4-BE49-F238E27FC236}">
                    <a16:creationId xmlns:a16="http://schemas.microsoft.com/office/drawing/2014/main" id="{EEC30C5C-8130-CD4E-AE7B-06559F3649B1}"/>
                  </a:ext>
                </a:extLst>
              </p:cNvPr>
              <p:cNvSpPr txBox="1"/>
              <p:nvPr/>
            </p:nvSpPr>
            <p:spPr>
              <a:xfrm>
                <a:off x="7037270" y="1041439"/>
                <a:ext cx="216815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P</a:t>
                </a:r>
              </a:p>
            </p:txBody>
          </p:sp>
          <p:sp>
            <p:nvSpPr>
              <p:cNvPr id="90" name="TextBox 2609">
                <a:extLst>
                  <a:ext uri="{FF2B5EF4-FFF2-40B4-BE49-F238E27FC236}">
                    <a16:creationId xmlns:a16="http://schemas.microsoft.com/office/drawing/2014/main" id="{31D49709-E9F8-6F41-A2A6-DC85AF454CCD}"/>
                  </a:ext>
                </a:extLst>
              </p:cNvPr>
              <p:cNvSpPr txBox="1"/>
              <p:nvPr/>
            </p:nvSpPr>
            <p:spPr>
              <a:xfrm>
                <a:off x="7037270" y="875765"/>
                <a:ext cx="216815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T</a:t>
                </a:r>
              </a:p>
            </p:txBody>
          </p:sp>
          <p:sp>
            <p:nvSpPr>
              <p:cNvPr id="91" name="TextBox 2610">
                <a:extLst>
                  <a:ext uri="{FF2B5EF4-FFF2-40B4-BE49-F238E27FC236}">
                    <a16:creationId xmlns:a16="http://schemas.microsoft.com/office/drawing/2014/main" id="{BAD14979-CE69-1F43-9C52-6AC7AC9A0062}"/>
                  </a:ext>
                </a:extLst>
              </p:cNvPr>
              <p:cNvSpPr txBox="1"/>
              <p:nvPr/>
            </p:nvSpPr>
            <p:spPr>
              <a:xfrm>
                <a:off x="7031199" y="707903"/>
                <a:ext cx="228956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O</a:t>
                </a:r>
              </a:p>
            </p:txBody>
          </p:sp>
          <p:sp>
            <p:nvSpPr>
              <p:cNvPr id="92" name="TextBox 2611">
                <a:extLst>
                  <a:ext uri="{FF2B5EF4-FFF2-40B4-BE49-F238E27FC236}">
                    <a16:creationId xmlns:a16="http://schemas.microsoft.com/office/drawing/2014/main" id="{199A7B5D-69B4-B24D-A2DA-73BFE58B752D}"/>
                  </a:ext>
                </a:extLst>
              </p:cNvPr>
              <p:cNvSpPr txBox="1"/>
              <p:nvPr/>
            </p:nvSpPr>
            <p:spPr>
              <a:xfrm>
                <a:off x="7030123" y="612343"/>
                <a:ext cx="214173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C</a:t>
                </a:r>
              </a:p>
            </p:txBody>
          </p:sp>
          <p:sp>
            <p:nvSpPr>
              <p:cNvPr id="93" name="TextBox 2612">
                <a:extLst>
                  <a:ext uri="{FF2B5EF4-FFF2-40B4-BE49-F238E27FC236}">
                    <a16:creationId xmlns:a16="http://schemas.microsoft.com/office/drawing/2014/main" id="{930EF6B5-BF7A-6D43-B819-E0D78D1AEA98}"/>
                  </a:ext>
                </a:extLst>
              </p:cNvPr>
              <p:cNvSpPr txBox="1"/>
              <p:nvPr/>
            </p:nvSpPr>
            <p:spPr>
              <a:xfrm>
                <a:off x="7042127" y="-99395"/>
                <a:ext cx="207103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F</a:t>
                </a:r>
              </a:p>
            </p:txBody>
          </p:sp>
          <p:sp>
            <p:nvSpPr>
              <p:cNvPr id="94" name="TextBox 2613">
                <a:extLst>
                  <a:ext uri="{FF2B5EF4-FFF2-40B4-BE49-F238E27FC236}">
                    <a16:creationId xmlns:a16="http://schemas.microsoft.com/office/drawing/2014/main" id="{06369CFC-12D5-E24A-8F65-C378056F6AC5}"/>
                  </a:ext>
                </a:extLst>
              </p:cNvPr>
              <p:cNvSpPr txBox="1"/>
              <p:nvPr/>
            </p:nvSpPr>
            <p:spPr>
              <a:xfrm>
                <a:off x="7042858" y="13381"/>
                <a:ext cx="205639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L</a:t>
                </a:r>
              </a:p>
            </p:txBody>
          </p:sp>
          <p:sp>
            <p:nvSpPr>
              <p:cNvPr id="95" name="TextBox 2614">
                <a:extLst>
                  <a:ext uri="{FF2B5EF4-FFF2-40B4-BE49-F238E27FC236}">
                    <a16:creationId xmlns:a16="http://schemas.microsoft.com/office/drawing/2014/main" id="{0D69C0B5-0342-FA46-8611-5DC4F5105B3D}"/>
                  </a:ext>
                </a:extLst>
              </p:cNvPr>
              <p:cNvSpPr txBox="1"/>
              <p:nvPr/>
            </p:nvSpPr>
            <p:spPr>
              <a:xfrm>
                <a:off x="7041439" y="107328"/>
                <a:ext cx="208478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S</a:t>
                </a:r>
              </a:p>
            </p:txBody>
          </p:sp>
          <p:sp>
            <p:nvSpPr>
              <p:cNvPr id="96" name="TextBox 2615">
                <a:extLst>
                  <a:ext uri="{FF2B5EF4-FFF2-40B4-BE49-F238E27FC236}">
                    <a16:creationId xmlns:a16="http://schemas.microsoft.com/office/drawing/2014/main" id="{6AA99A66-88CE-9847-B90C-03DE114DEF9E}"/>
                  </a:ext>
                </a:extLst>
              </p:cNvPr>
              <p:cNvSpPr txBox="1"/>
              <p:nvPr/>
            </p:nvSpPr>
            <p:spPr>
              <a:xfrm>
                <a:off x="7037270" y="212143"/>
                <a:ext cx="216815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P</a:t>
                </a:r>
              </a:p>
            </p:txBody>
          </p:sp>
          <p:sp>
            <p:nvSpPr>
              <p:cNvPr id="97" name="TextBox 2616">
                <a:extLst>
                  <a:ext uri="{FF2B5EF4-FFF2-40B4-BE49-F238E27FC236}">
                    <a16:creationId xmlns:a16="http://schemas.microsoft.com/office/drawing/2014/main" id="{BB5AFBF4-177B-884C-AD92-8C7DECDAA921}"/>
                  </a:ext>
                </a:extLst>
              </p:cNvPr>
              <p:cNvSpPr txBox="1"/>
              <p:nvPr/>
            </p:nvSpPr>
            <p:spPr>
              <a:xfrm>
                <a:off x="7037270" y="376398"/>
                <a:ext cx="216815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T</a:t>
                </a:r>
              </a:p>
            </p:txBody>
          </p:sp>
          <p:sp>
            <p:nvSpPr>
              <p:cNvPr id="98" name="TextBox 2617">
                <a:extLst>
                  <a:ext uri="{FF2B5EF4-FFF2-40B4-BE49-F238E27FC236}">
                    <a16:creationId xmlns:a16="http://schemas.microsoft.com/office/drawing/2014/main" id="{E00CA38E-437D-D940-BA20-AFF2D8EEBAEE}"/>
                  </a:ext>
                </a:extLst>
              </p:cNvPr>
              <p:cNvSpPr txBox="1"/>
              <p:nvPr/>
            </p:nvSpPr>
            <p:spPr>
              <a:xfrm>
                <a:off x="7031199" y="530092"/>
                <a:ext cx="228956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O</a:t>
                </a:r>
              </a:p>
            </p:txBody>
          </p:sp>
          <p:grpSp>
            <p:nvGrpSpPr>
              <p:cNvPr id="99" name="Group 727">
                <a:extLst>
                  <a:ext uri="{FF2B5EF4-FFF2-40B4-BE49-F238E27FC236}">
                    <a16:creationId xmlns:a16="http://schemas.microsoft.com/office/drawing/2014/main" id="{6647252C-5618-5D40-AE9F-3CCD50E226BA}"/>
                  </a:ext>
                </a:extLst>
              </p:cNvPr>
              <p:cNvGrpSpPr/>
              <p:nvPr/>
            </p:nvGrpSpPr>
            <p:grpSpPr>
              <a:xfrm>
                <a:off x="6901735" y="-7727"/>
                <a:ext cx="217564" cy="1509726"/>
                <a:chOff x="1237259" y="252558"/>
                <a:chExt cx="249644" cy="1764626"/>
              </a:xfrm>
            </p:grpSpPr>
            <p:sp>
              <p:nvSpPr>
                <p:cNvPr id="100" name="Left Bracket 1376">
                  <a:extLst>
                    <a:ext uri="{FF2B5EF4-FFF2-40B4-BE49-F238E27FC236}">
                      <a16:creationId xmlns:a16="http://schemas.microsoft.com/office/drawing/2014/main" id="{AAAB1E26-2A73-034A-BDA7-8A4610C0A45F}"/>
                    </a:ext>
                  </a:extLst>
                </p:cNvPr>
                <p:cNvSpPr/>
                <p:nvPr/>
              </p:nvSpPr>
              <p:spPr>
                <a:xfrm>
                  <a:off x="1415643" y="252558"/>
                  <a:ext cx="45719" cy="883379"/>
                </a:xfrm>
                <a:prstGeom prst="leftBracket">
                  <a:avLst/>
                </a:prstGeom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34400" b="1"/>
                </a:p>
              </p:txBody>
            </p:sp>
            <p:sp>
              <p:nvSpPr>
                <p:cNvPr id="101" name="Left Bracket 1377">
                  <a:extLst>
                    <a:ext uri="{FF2B5EF4-FFF2-40B4-BE49-F238E27FC236}">
                      <a16:creationId xmlns:a16="http://schemas.microsoft.com/office/drawing/2014/main" id="{3163A544-BB54-D34B-BAC4-DFD34CD588FF}"/>
                    </a:ext>
                  </a:extLst>
                </p:cNvPr>
                <p:cNvSpPr/>
                <p:nvPr/>
              </p:nvSpPr>
              <p:spPr>
                <a:xfrm>
                  <a:off x="1415643" y="1133805"/>
                  <a:ext cx="45719" cy="883379"/>
                </a:xfrm>
                <a:prstGeom prst="leftBracket">
                  <a:avLst/>
                </a:prstGeom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34400" b="1"/>
                </a:p>
              </p:txBody>
            </p:sp>
            <p:sp>
              <p:nvSpPr>
                <p:cNvPr id="102" name="TextBox 2621">
                  <a:extLst>
                    <a:ext uri="{FF2B5EF4-FFF2-40B4-BE49-F238E27FC236}">
                      <a16:creationId xmlns:a16="http://schemas.microsoft.com/office/drawing/2014/main" id="{5F38ED4E-E5F9-E546-BA01-3B16E936DB19}"/>
                    </a:ext>
                  </a:extLst>
                </p:cNvPr>
                <p:cNvSpPr txBox="1"/>
                <p:nvPr/>
              </p:nvSpPr>
              <p:spPr>
                <a:xfrm>
                  <a:off x="1250941" y="595243"/>
                  <a:ext cx="235962" cy="2665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b="1" dirty="0">
                      <a:effectLst>
                        <a:glow rad="50800">
                          <a:schemeClr val="bg1"/>
                        </a:glow>
                      </a:effectLst>
                    </a:rPr>
                    <a:t>L</a:t>
                  </a:r>
                </a:p>
              </p:txBody>
            </p:sp>
            <p:sp>
              <p:nvSpPr>
                <p:cNvPr id="103" name="TextBox 2622">
                  <a:extLst>
                    <a:ext uri="{FF2B5EF4-FFF2-40B4-BE49-F238E27FC236}">
                      <a16:creationId xmlns:a16="http://schemas.microsoft.com/office/drawing/2014/main" id="{CB71CA44-9FD2-1F46-AD81-D7EE83393F40}"/>
                    </a:ext>
                  </a:extLst>
                </p:cNvPr>
                <p:cNvSpPr txBox="1"/>
                <p:nvPr/>
              </p:nvSpPr>
              <p:spPr>
                <a:xfrm>
                  <a:off x="1237259" y="1408068"/>
                  <a:ext cx="249644" cy="2665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b="1" dirty="0">
                      <a:effectLst>
                        <a:glow rad="50800">
                          <a:schemeClr val="bg1"/>
                        </a:glow>
                      </a:effectLst>
                    </a:rPr>
                    <a:t>R</a:t>
                  </a:r>
                </a:p>
              </p:txBody>
            </p:sp>
          </p:grpSp>
        </p:grpSp>
      </p:grpSp>
      <p:grpSp>
        <p:nvGrpSpPr>
          <p:cNvPr id="133" name="Group 1430">
            <a:extLst>
              <a:ext uri="{FF2B5EF4-FFF2-40B4-BE49-F238E27FC236}">
                <a16:creationId xmlns:a16="http://schemas.microsoft.com/office/drawing/2014/main" id="{5CCCF6FE-FE76-D546-A19F-F054613291CE}"/>
              </a:ext>
            </a:extLst>
          </p:cNvPr>
          <p:cNvGrpSpPr/>
          <p:nvPr/>
        </p:nvGrpSpPr>
        <p:grpSpPr>
          <a:xfrm>
            <a:off x="5988314" y="1928726"/>
            <a:ext cx="2823958" cy="2875853"/>
            <a:chOff x="74721" y="3864055"/>
            <a:chExt cx="2192158" cy="1937090"/>
          </a:xfrm>
        </p:grpSpPr>
        <p:grpSp>
          <p:nvGrpSpPr>
            <p:cNvPr id="134" name="Group 712">
              <a:extLst>
                <a:ext uri="{FF2B5EF4-FFF2-40B4-BE49-F238E27FC236}">
                  <a16:creationId xmlns:a16="http://schemas.microsoft.com/office/drawing/2014/main" id="{DF9F3C73-E6D8-FF4B-8A2A-A29854ED77F4}"/>
                </a:ext>
              </a:extLst>
            </p:cNvPr>
            <p:cNvGrpSpPr/>
            <p:nvPr/>
          </p:nvGrpSpPr>
          <p:grpSpPr>
            <a:xfrm>
              <a:off x="389223" y="3917980"/>
              <a:ext cx="1877656" cy="1617043"/>
              <a:chOff x="768314" y="3619198"/>
              <a:chExt cx="1877656" cy="1617043"/>
            </a:xfrm>
          </p:grpSpPr>
          <p:pic>
            <p:nvPicPr>
              <p:cNvPr id="172" name="Picture 5">
                <a:extLst>
                  <a:ext uri="{FF2B5EF4-FFF2-40B4-BE49-F238E27FC236}">
                    <a16:creationId xmlns:a16="http://schemas.microsoft.com/office/drawing/2014/main" id="{265D3890-262A-A744-9CA5-CF5D5101B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68314" y="3619198"/>
                <a:ext cx="1877656" cy="1617043"/>
              </a:xfrm>
              <a:prstGeom prst="rect">
                <a:avLst/>
              </a:prstGeom>
            </p:spPr>
          </p:pic>
          <p:cxnSp>
            <p:nvCxnSpPr>
              <p:cNvPr id="173" name="Straight Connector 123">
                <a:extLst>
                  <a:ext uri="{FF2B5EF4-FFF2-40B4-BE49-F238E27FC236}">
                    <a16:creationId xmlns:a16="http://schemas.microsoft.com/office/drawing/2014/main" id="{F93783F4-D084-A747-B5A4-51CDC9E827EB}"/>
                  </a:ext>
                </a:extLst>
              </p:cNvPr>
              <p:cNvCxnSpPr/>
              <p:nvPr/>
            </p:nvCxnSpPr>
            <p:spPr>
              <a:xfrm rot="5400000">
                <a:off x="1474443" y="4415818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24">
                <a:extLst>
                  <a:ext uri="{FF2B5EF4-FFF2-40B4-BE49-F238E27FC236}">
                    <a16:creationId xmlns:a16="http://schemas.microsoft.com/office/drawing/2014/main" id="{D9139AFF-105B-E849-8F1E-50ADB1887737}"/>
                  </a:ext>
                </a:extLst>
              </p:cNvPr>
              <p:cNvCxnSpPr/>
              <p:nvPr/>
            </p:nvCxnSpPr>
            <p:spPr>
              <a:xfrm rot="5400000">
                <a:off x="1357102" y="4415818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25">
                <a:extLst>
                  <a:ext uri="{FF2B5EF4-FFF2-40B4-BE49-F238E27FC236}">
                    <a16:creationId xmlns:a16="http://schemas.microsoft.com/office/drawing/2014/main" id="{64B6987B-3526-AE47-8B7C-EA561C002CD4}"/>
                  </a:ext>
                </a:extLst>
              </p:cNvPr>
              <p:cNvCxnSpPr/>
              <p:nvPr/>
            </p:nvCxnSpPr>
            <p:spPr>
              <a:xfrm rot="5400000">
                <a:off x="1290055" y="4415818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26">
                <a:extLst>
                  <a:ext uri="{FF2B5EF4-FFF2-40B4-BE49-F238E27FC236}">
                    <a16:creationId xmlns:a16="http://schemas.microsoft.com/office/drawing/2014/main" id="{724E3187-45A4-044E-BB93-353CE30EFFDC}"/>
                  </a:ext>
                </a:extLst>
              </p:cNvPr>
              <p:cNvCxnSpPr/>
              <p:nvPr/>
            </p:nvCxnSpPr>
            <p:spPr>
              <a:xfrm rot="5400000">
                <a:off x="1186136" y="4415821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27">
                <a:extLst>
                  <a:ext uri="{FF2B5EF4-FFF2-40B4-BE49-F238E27FC236}">
                    <a16:creationId xmlns:a16="http://schemas.microsoft.com/office/drawing/2014/main" id="{AB378C40-63B4-A049-A58B-AFB8A8F3DD1F}"/>
                  </a:ext>
                </a:extLst>
              </p:cNvPr>
              <p:cNvCxnSpPr/>
              <p:nvPr/>
            </p:nvCxnSpPr>
            <p:spPr>
              <a:xfrm rot="5400000">
                <a:off x="931362" y="4415823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28">
                <a:extLst>
                  <a:ext uri="{FF2B5EF4-FFF2-40B4-BE49-F238E27FC236}">
                    <a16:creationId xmlns:a16="http://schemas.microsoft.com/office/drawing/2014/main" id="{F80F8942-F740-B54B-B092-5E31F6E1DB60}"/>
                  </a:ext>
                </a:extLst>
              </p:cNvPr>
              <p:cNvCxnSpPr/>
              <p:nvPr/>
            </p:nvCxnSpPr>
            <p:spPr>
              <a:xfrm rot="5400000">
                <a:off x="817383" y="4415823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17">
                <a:extLst>
                  <a:ext uri="{FF2B5EF4-FFF2-40B4-BE49-F238E27FC236}">
                    <a16:creationId xmlns:a16="http://schemas.microsoft.com/office/drawing/2014/main" id="{AD36BF5F-E73B-A740-8AB8-1F1FEEC3A5B5}"/>
                  </a:ext>
                </a:extLst>
              </p:cNvPr>
              <p:cNvCxnSpPr/>
              <p:nvPr/>
            </p:nvCxnSpPr>
            <p:spPr>
              <a:xfrm rot="5400000" flipV="1">
                <a:off x="123445" y="4415830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18">
                <a:extLst>
                  <a:ext uri="{FF2B5EF4-FFF2-40B4-BE49-F238E27FC236}">
                    <a16:creationId xmlns:a16="http://schemas.microsoft.com/office/drawing/2014/main" id="{7A8D1531-1D92-364E-8235-F7322FFB52BB}"/>
                  </a:ext>
                </a:extLst>
              </p:cNvPr>
              <p:cNvCxnSpPr/>
              <p:nvPr/>
            </p:nvCxnSpPr>
            <p:spPr>
              <a:xfrm rot="5400000" flipV="1">
                <a:off x="240786" y="4415830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19">
                <a:extLst>
                  <a:ext uri="{FF2B5EF4-FFF2-40B4-BE49-F238E27FC236}">
                    <a16:creationId xmlns:a16="http://schemas.microsoft.com/office/drawing/2014/main" id="{F5F7F8E2-005F-0941-A824-4BB9BAFEC24C}"/>
                  </a:ext>
                </a:extLst>
              </p:cNvPr>
              <p:cNvCxnSpPr/>
              <p:nvPr/>
            </p:nvCxnSpPr>
            <p:spPr>
              <a:xfrm rot="5400000" flipV="1">
                <a:off x="307833" y="4415830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20">
                <a:extLst>
                  <a:ext uri="{FF2B5EF4-FFF2-40B4-BE49-F238E27FC236}">
                    <a16:creationId xmlns:a16="http://schemas.microsoft.com/office/drawing/2014/main" id="{022A5DB6-796E-7A4A-8C07-F37CA70571A9}"/>
                  </a:ext>
                </a:extLst>
              </p:cNvPr>
              <p:cNvCxnSpPr/>
              <p:nvPr/>
            </p:nvCxnSpPr>
            <p:spPr>
              <a:xfrm rot="5400000" flipV="1">
                <a:off x="405051" y="4415830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21">
                <a:extLst>
                  <a:ext uri="{FF2B5EF4-FFF2-40B4-BE49-F238E27FC236}">
                    <a16:creationId xmlns:a16="http://schemas.microsoft.com/office/drawing/2014/main" id="{D51BD8EA-5351-8C40-9EAD-D92106FF7105}"/>
                  </a:ext>
                </a:extLst>
              </p:cNvPr>
              <p:cNvCxnSpPr/>
              <p:nvPr/>
            </p:nvCxnSpPr>
            <p:spPr>
              <a:xfrm rot="5400000" flipV="1">
                <a:off x="663180" y="4415830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22">
                <a:extLst>
                  <a:ext uri="{FF2B5EF4-FFF2-40B4-BE49-F238E27FC236}">
                    <a16:creationId xmlns:a16="http://schemas.microsoft.com/office/drawing/2014/main" id="{EA368D7E-BD11-0340-9DBC-3B73283106BE}"/>
                  </a:ext>
                </a:extLst>
              </p:cNvPr>
              <p:cNvCxnSpPr/>
              <p:nvPr/>
            </p:nvCxnSpPr>
            <p:spPr>
              <a:xfrm rot="5400000" flipV="1">
                <a:off x="780506" y="4415823"/>
                <a:ext cx="1542492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09">
                <a:extLst>
                  <a:ext uri="{FF2B5EF4-FFF2-40B4-BE49-F238E27FC236}">
                    <a16:creationId xmlns:a16="http://schemas.microsoft.com/office/drawing/2014/main" id="{2F58370E-28CB-8449-9D2A-1DA80B0A6D64}"/>
                  </a:ext>
                </a:extLst>
              </p:cNvPr>
              <p:cNvCxnSpPr/>
              <p:nvPr/>
            </p:nvCxnSpPr>
            <p:spPr>
              <a:xfrm>
                <a:off x="775868" y="3762423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10">
                <a:extLst>
                  <a:ext uri="{FF2B5EF4-FFF2-40B4-BE49-F238E27FC236}">
                    <a16:creationId xmlns:a16="http://schemas.microsoft.com/office/drawing/2014/main" id="{C2779DD9-81DB-4A43-A7EE-7AD5D3C49881}"/>
                  </a:ext>
                </a:extLst>
              </p:cNvPr>
              <p:cNvCxnSpPr/>
              <p:nvPr/>
            </p:nvCxnSpPr>
            <p:spPr>
              <a:xfrm>
                <a:off x="775868" y="3870647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11">
                <a:extLst>
                  <a:ext uri="{FF2B5EF4-FFF2-40B4-BE49-F238E27FC236}">
                    <a16:creationId xmlns:a16="http://schemas.microsoft.com/office/drawing/2014/main" id="{7C7CBB86-C543-7B42-9D2C-AD47E4F3AC7A}"/>
                  </a:ext>
                </a:extLst>
              </p:cNvPr>
              <p:cNvCxnSpPr/>
              <p:nvPr/>
            </p:nvCxnSpPr>
            <p:spPr>
              <a:xfrm>
                <a:off x="775868" y="3936231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12">
                <a:extLst>
                  <a:ext uri="{FF2B5EF4-FFF2-40B4-BE49-F238E27FC236}">
                    <a16:creationId xmlns:a16="http://schemas.microsoft.com/office/drawing/2014/main" id="{233374B8-D3B1-9745-ABCD-A1D8831A2024}"/>
                  </a:ext>
                </a:extLst>
              </p:cNvPr>
              <p:cNvCxnSpPr/>
              <p:nvPr/>
            </p:nvCxnSpPr>
            <p:spPr>
              <a:xfrm>
                <a:off x="775868" y="4034607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13">
                <a:extLst>
                  <a:ext uri="{FF2B5EF4-FFF2-40B4-BE49-F238E27FC236}">
                    <a16:creationId xmlns:a16="http://schemas.microsoft.com/office/drawing/2014/main" id="{C6FD7DB0-0063-4645-A743-B7F0250FD1EA}"/>
                  </a:ext>
                </a:extLst>
              </p:cNvPr>
              <p:cNvCxnSpPr/>
              <p:nvPr/>
            </p:nvCxnSpPr>
            <p:spPr>
              <a:xfrm>
                <a:off x="775868" y="4280549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14">
                <a:extLst>
                  <a:ext uri="{FF2B5EF4-FFF2-40B4-BE49-F238E27FC236}">
                    <a16:creationId xmlns:a16="http://schemas.microsoft.com/office/drawing/2014/main" id="{3884F859-8241-524C-BF13-90C4AE5CF34E}"/>
                  </a:ext>
                </a:extLst>
              </p:cNvPr>
              <p:cNvCxnSpPr/>
              <p:nvPr/>
            </p:nvCxnSpPr>
            <p:spPr>
              <a:xfrm>
                <a:off x="775868" y="4395321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03">
                <a:extLst>
                  <a:ext uri="{FF2B5EF4-FFF2-40B4-BE49-F238E27FC236}">
                    <a16:creationId xmlns:a16="http://schemas.microsoft.com/office/drawing/2014/main" id="{08A8E06C-1D54-8343-B81E-7F06B4964620}"/>
                  </a:ext>
                </a:extLst>
              </p:cNvPr>
              <p:cNvCxnSpPr/>
              <p:nvPr/>
            </p:nvCxnSpPr>
            <p:spPr>
              <a:xfrm flipV="1">
                <a:off x="775868" y="5067569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04">
                <a:extLst>
                  <a:ext uri="{FF2B5EF4-FFF2-40B4-BE49-F238E27FC236}">
                    <a16:creationId xmlns:a16="http://schemas.microsoft.com/office/drawing/2014/main" id="{1D41C382-685F-9143-9A28-635BA1D6567B}"/>
                  </a:ext>
                </a:extLst>
              </p:cNvPr>
              <p:cNvCxnSpPr/>
              <p:nvPr/>
            </p:nvCxnSpPr>
            <p:spPr>
              <a:xfrm flipV="1">
                <a:off x="775868" y="4952787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05">
                <a:extLst>
                  <a:ext uri="{FF2B5EF4-FFF2-40B4-BE49-F238E27FC236}">
                    <a16:creationId xmlns:a16="http://schemas.microsoft.com/office/drawing/2014/main" id="{275567C6-FFD0-7142-9658-C1FFCC54EA0F}"/>
                  </a:ext>
                </a:extLst>
              </p:cNvPr>
              <p:cNvCxnSpPr/>
              <p:nvPr/>
            </p:nvCxnSpPr>
            <p:spPr>
              <a:xfrm flipV="1">
                <a:off x="775868" y="4890482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06">
                <a:extLst>
                  <a:ext uri="{FF2B5EF4-FFF2-40B4-BE49-F238E27FC236}">
                    <a16:creationId xmlns:a16="http://schemas.microsoft.com/office/drawing/2014/main" id="{4576F9C7-A7FD-7645-BAC8-6AA7BC861EA2}"/>
                  </a:ext>
                </a:extLst>
              </p:cNvPr>
              <p:cNvCxnSpPr/>
              <p:nvPr/>
            </p:nvCxnSpPr>
            <p:spPr>
              <a:xfrm flipV="1">
                <a:off x="775868" y="4788826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07">
                <a:extLst>
                  <a:ext uri="{FF2B5EF4-FFF2-40B4-BE49-F238E27FC236}">
                    <a16:creationId xmlns:a16="http://schemas.microsoft.com/office/drawing/2014/main" id="{60DC0CF0-0463-8B4F-9C3A-2968A43D4518}"/>
                  </a:ext>
                </a:extLst>
              </p:cNvPr>
              <p:cNvCxnSpPr/>
              <p:nvPr/>
            </p:nvCxnSpPr>
            <p:spPr>
              <a:xfrm flipV="1">
                <a:off x="775868" y="4546164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08">
                <a:extLst>
                  <a:ext uri="{FF2B5EF4-FFF2-40B4-BE49-F238E27FC236}">
                    <a16:creationId xmlns:a16="http://schemas.microsoft.com/office/drawing/2014/main" id="{09755B5C-DBCC-6D46-9913-68363AB6D3B6}"/>
                  </a:ext>
                </a:extLst>
              </p:cNvPr>
              <p:cNvCxnSpPr/>
              <p:nvPr/>
            </p:nvCxnSpPr>
            <p:spPr>
              <a:xfrm flipV="1">
                <a:off x="775868" y="4428112"/>
                <a:ext cx="1605396" cy="0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84">
              <a:extLst>
                <a:ext uri="{FF2B5EF4-FFF2-40B4-BE49-F238E27FC236}">
                  <a16:creationId xmlns:a16="http://schemas.microsoft.com/office/drawing/2014/main" id="{F8ABACDD-106C-DD4F-A46E-D5F061536348}"/>
                </a:ext>
              </a:extLst>
            </p:cNvPr>
            <p:cNvGrpSpPr/>
            <p:nvPr/>
          </p:nvGrpSpPr>
          <p:grpSpPr>
            <a:xfrm>
              <a:off x="74721" y="3864055"/>
              <a:ext cx="1963737" cy="1937090"/>
              <a:chOff x="6901735" y="-99395"/>
              <a:chExt cx="1963737" cy="1937090"/>
            </a:xfrm>
          </p:grpSpPr>
          <p:sp>
            <p:nvSpPr>
              <p:cNvPr id="136" name="TextBox 2655">
                <a:extLst>
                  <a:ext uri="{FF2B5EF4-FFF2-40B4-BE49-F238E27FC236}">
                    <a16:creationId xmlns:a16="http://schemas.microsoft.com/office/drawing/2014/main" id="{F0EF39A9-3938-B54F-8F48-D3982954A794}"/>
                  </a:ext>
                </a:extLst>
              </p:cNvPr>
              <p:cNvSpPr txBox="1"/>
              <p:nvPr/>
            </p:nvSpPr>
            <p:spPr>
              <a:xfrm>
                <a:off x="7166655" y="1468361"/>
                <a:ext cx="207103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F</a:t>
                </a:r>
              </a:p>
            </p:txBody>
          </p:sp>
          <p:sp>
            <p:nvSpPr>
              <p:cNvPr id="137" name="TextBox 2656">
                <a:extLst>
                  <a:ext uri="{FF2B5EF4-FFF2-40B4-BE49-F238E27FC236}">
                    <a16:creationId xmlns:a16="http://schemas.microsoft.com/office/drawing/2014/main" id="{CABD5D49-4F67-BF4F-A67D-1E616BC1B42F}"/>
                  </a:ext>
                </a:extLst>
              </p:cNvPr>
              <p:cNvSpPr txBox="1"/>
              <p:nvPr/>
            </p:nvSpPr>
            <p:spPr>
              <a:xfrm>
                <a:off x="7297145" y="1468363"/>
                <a:ext cx="205639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L</a:t>
                </a:r>
              </a:p>
            </p:txBody>
          </p:sp>
          <p:sp>
            <p:nvSpPr>
              <p:cNvPr id="138" name="TextBox 2657">
                <a:extLst>
                  <a:ext uri="{FF2B5EF4-FFF2-40B4-BE49-F238E27FC236}">
                    <a16:creationId xmlns:a16="http://schemas.microsoft.com/office/drawing/2014/main" id="{7AC74A0C-5D9E-AC4D-A1E8-E832CC06B6B8}"/>
                  </a:ext>
                </a:extLst>
              </p:cNvPr>
              <p:cNvSpPr txBox="1"/>
              <p:nvPr/>
            </p:nvSpPr>
            <p:spPr>
              <a:xfrm>
                <a:off x="7386862" y="1468362"/>
                <a:ext cx="208478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S</a:t>
                </a:r>
              </a:p>
            </p:txBody>
          </p:sp>
          <p:sp>
            <p:nvSpPr>
              <p:cNvPr id="139" name="TextBox 2658">
                <a:extLst>
                  <a:ext uri="{FF2B5EF4-FFF2-40B4-BE49-F238E27FC236}">
                    <a16:creationId xmlns:a16="http://schemas.microsoft.com/office/drawing/2014/main" id="{128C32A2-5AEB-084B-8D6D-6BE2F0BD427A}"/>
                  </a:ext>
                </a:extLst>
              </p:cNvPr>
              <p:cNvSpPr txBox="1"/>
              <p:nvPr/>
            </p:nvSpPr>
            <p:spPr>
              <a:xfrm>
                <a:off x="7469581" y="1468362"/>
                <a:ext cx="216815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P</a:t>
                </a:r>
              </a:p>
            </p:txBody>
          </p:sp>
          <p:sp>
            <p:nvSpPr>
              <p:cNvPr id="140" name="TextBox 2659">
                <a:extLst>
                  <a:ext uri="{FF2B5EF4-FFF2-40B4-BE49-F238E27FC236}">
                    <a16:creationId xmlns:a16="http://schemas.microsoft.com/office/drawing/2014/main" id="{161DAC47-B49A-2046-8C82-592B729E4556}"/>
                  </a:ext>
                </a:extLst>
              </p:cNvPr>
              <p:cNvSpPr txBox="1"/>
              <p:nvPr/>
            </p:nvSpPr>
            <p:spPr>
              <a:xfrm>
                <a:off x="7650452" y="1468362"/>
                <a:ext cx="216815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T</a:t>
                </a:r>
              </a:p>
            </p:txBody>
          </p:sp>
          <p:sp>
            <p:nvSpPr>
              <p:cNvPr id="141" name="TextBox 2660">
                <a:extLst>
                  <a:ext uri="{FF2B5EF4-FFF2-40B4-BE49-F238E27FC236}">
                    <a16:creationId xmlns:a16="http://schemas.microsoft.com/office/drawing/2014/main" id="{8F36473D-2C53-5B40-8C2D-565192B01D64}"/>
                  </a:ext>
                </a:extLst>
              </p:cNvPr>
              <p:cNvSpPr txBox="1"/>
              <p:nvPr/>
            </p:nvSpPr>
            <p:spPr>
              <a:xfrm>
                <a:off x="7819165" y="1468362"/>
                <a:ext cx="228956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O</a:t>
                </a:r>
              </a:p>
            </p:txBody>
          </p:sp>
          <p:sp>
            <p:nvSpPr>
              <p:cNvPr id="142" name="TextBox 2661">
                <a:extLst>
                  <a:ext uri="{FF2B5EF4-FFF2-40B4-BE49-F238E27FC236}">
                    <a16:creationId xmlns:a16="http://schemas.microsoft.com/office/drawing/2014/main" id="{42152A44-EA81-A44A-88F2-A6BA3E21ABB0}"/>
                  </a:ext>
                </a:extLst>
              </p:cNvPr>
              <p:cNvSpPr txBox="1"/>
              <p:nvPr/>
            </p:nvSpPr>
            <p:spPr>
              <a:xfrm>
                <a:off x="7902175" y="1468362"/>
                <a:ext cx="214173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C</a:t>
                </a:r>
              </a:p>
            </p:txBody>
          </p:sp>
          <p:sp>
            <p:nvSpPr>
              <p:cNvPr id="143" name="TextBox 2662">
                <a:extLst>
                  <a:ext uri="{FF2B5EF4-FFF2-40B4-BE49-F238E27FC236}">
                    <a16:creationId xmlns:a16="http://schemas.microsoft.com/office/drawing/2014/main" id="{51F279DA-1AFB-5543-B4B6-5F0F2016668C}"/>
                  </a:ext>
                </a:extLst>
              </p:cNvPr>
              <p:cNvSpPr txBox="1"/>
              <p:nvPr/>
            </p:nvSpPr>
            <p:spPr>
              <a:xfrm>
                <a:off x="8658369" y="1468362"/>
                <a:ext cx="207103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F</a:t>
                </a:r>
              </a:p>
            </p:txBody>
          </p:sp>
          <p:sp>
            <p:nvSpPr>
              <p:cNvPr id="144" name="TextBox 2663">
                <a:extLst>
                  <a:ext uri="{FF2B5EF4-FFF2-40B4-BE49-F238E27FC236}">
                    <a16:creationId xmlns:a16="http://schemas.microsoft.com/office/drawing/2014/main" id="{8DC26677-9106-DD43-88C8-D174AA374D63}"/>
                  </a:ext>
                </a:extLst>
              </p:cNvPr>
              <p:cNvSpPr txBox="1"/>
              <p:nvPr/>
            </p:nvSpPr>
            <p:spPr>
              <a:xfrm>
                <a:off x="8522343" y="1468362"/>
                <a:ext cx="205639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L</a:t>
                </a:r>
              </a:p>
            </p:txBody>
          </p:sp>
          <p:sp>
            <p:nvSpPr>
              <p:cNvPr id="145" name="TextBox 2664">
                <a:extLst>
                  <a:ext uri="{FF2B5EF4-FFF2-40B4-BE49-F238E27FC236}">
                    <a16:creationId xmlns:a16="http://schemas.microsoft.com/office/drawing/2014/main" id="{695E4C41-888A-CB4C-AA72-C757BE433A93}"/>
                  </a:ext>
                </a:extLst>
              </p:cNvPr>
              <p:cNvSpPr txBox="1"/>
              <p:nvPr/>
            </p:nvSpPr>
            <p:spPr>
              <a:xfrm>
                <a:off x="8436126" y="1468362"/>
                <a:ext cx="208478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S</a:t>
                </a:r>
              </a:p>
            </p:txBody>
          </p:sp>
          <p:sp>
            <p:nvSpPr>
              <p:cNvPr id="146" name="TextBox 2665">
                <a:extLst>
                  <a:ext uri="{FF2B5EF4-FFF2-40B4-BE49-F238E27FC236}">
                    <a16:creationId xmlns:a16="http://schemas.microsoft.com/office/drawing/2014/main" id="{DB3C37E0-BC75-AB4A-9312-1C9C230A3FA1}"/>
                  </a:ext>
                </a:extLst>
              </p:cNvPr>
              <p:cNvSpPr txBox="1"/>
              <p:nvPr/>
            </p:nvSpPr>
            <p:spPr>
              <a:xfrm>
                <a:off x="8347027" y="1468362"/>
                <a:ext cx="216815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P</a:t>
                </a:r>
              </a:p>
            </p:txBody>
          </p:sp>
          <p:sp>
            <p:nvSpPr>
              <p:cNvPr id="147" name="TextBox 2666">
                <a:extLst>
                  <a:ext uri="{FF2B5EF4-FFF2-40B4-BE49-F238E27FC236}">
                    <a16:creationId xmlns:a16="http://schemas.microsoft.com/office/drawing/2014/main" id="{D337EAD8-9828-2D41-912A-6470235E52DB}"/>
                  </a:ext>
                </a:extLst>
              </p:cNvPr>
              <p:cNvSpPr txBox="1"/>
              <p:nvPr/>
            </p:nvSpPr>
            <p:spPr>
              <a:xfrm>
                <a:off x="8173408" y="1468362"/>
                <a:ext cx="216815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T</a:t>
                </a:r>
              </a:p>
            </p:txBody>
          </p:sp>
          <p:sp>
            <p:nvSpPr>
              <p:cNvPr id="148" name="TextBox 2667">
                <a:extLst>
                  <a:ext uri="{FF2B5EF4-FFF2-40B4-BE49-F238E27FC236}">
                    <a16:creationId xmlns:a16="http://schemas.microsoft.com/office/drawing/2014/main" id="{5FE885C0-8A92-6641-BF55-3F851131146C}"/>
                  </a:ext>
                </a:extLst>
              </p:cNvPr>
              <p:cNvSpPr txBox="1"/>
              <p:nvPr/>
            </p:nvSpPr>
            <p:spPr>
              <a:xfrm>
                <a:off x="7974157" y="1468362"/>
                <a:ext cx="228956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O</a:t>
                </a:r>
              </a:p>
            </p:txBody>
          </p:sp>
          <p:grpSp>
            <p:nvGrpSpPr>
              <p:cNvPr id="149" name="Group 732">
                <a:extLst>
                  <a:ext uri="{FF2B5EF4-FFF2-40B4-BE49-F238E27FC236}">
                    <a16:creationId xmlns:a16="http://schemas.microsoft.com/office/drawing/2014/main" id="{4C388CAF-DD19-F949-BE9C-A70BC72A65D6}"/>
                  </a:ext>
                </a:extLst>
              </p:cNvPr>
              <p:cNvGrpSpPr/>
              <p:nvPr/>
            </p:nvGrpSpPr>
            <p:grpSpPr>
              <a:xfrm rot="16200000">
                <a:off x="7913582" y="923533"/>
                <a:ext cx="228042" cy="1537860"/>
                <a:chOff x="1279544" y="252558"/>
                <a:chExt cx="266543" cy="1764626"/>
              </a:xfrm>
            </p:grpSpPr>
            <p:sp>
              <p:nvSpPr>
                <p:cNvPr id="168" name="Left Bracket 1417">
                  <a:extLst>
                    <a:ext uri="{FF2B5EF4-FFF2-40B4-BE49-F238E27FC236}">
                      <a16:creationId xmlns:a16="http://schemas.microsoft.com/office/drawing/2014/main" id="{8689252E-DFAA-624B-B66F-2B7839A6A9B5}"/>
                    </a:ext>
                  </a:extLst>
                </p:cNvPr>
                <p:cNvSpPr/>
                <p:nvPr/>
              </p:nvSpPr>
              <p:spPr>
                <a:xfrm>
                  <a:off x="1415643" y="252558"/>
                  <a:ext cx="45719" cy="883379"/>
                </a:xfrm>
                <a:prstGeom prst="leftBracket">
                  <a:avLst/>
                </a:prstGeom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34400" b="1"/>
                </a:p>
              </p:txBody>
            </p:sp>
            <p:sp>
              <p:nvSpPr>
                <p:cNvPr id="169" name="Left Bracket 1418">
                  <a:extLst>
                    <a:ext uri="{FF2B5EF4-FFF2-40B4-BE49-F238E27FC236}">
                      <a16:creationId xmlns:a16="http://schemas.microsoft.com/office/drawing/2014/main" id="{E062DB65-DA74-A543-B47F-580589523482}"/>
                    </a:ext>
                  </a:extLst>
                </p:cNvPr>
                <p:cNvSpPr/>
                <p:nvPr/>
              </p:nvSpPr>
              <p:spPr>
                <a:xfrm>
                  <a:off x="1415643" y="1133805"/>
                  <a:ext cx="45719" cy="883379"/>
                </a:xfrm>
                <a:prstGeom prst="leftBracket">
                  <a:avLst/>
                </a:prstGeom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34400" b="1"/>
                </a:p>
              </p:txBody>
            </p:sp>
            <p:sp>
              <p:nvSpPr>
                <p:cNvPr id="170" name="TextBox 2689">
                  <a:extLst>
                    <a:ext uri="{FF2B5EF4-FFF2-40B4-BE49-F238E27FC236}">
                      <a16:creationId xmlns:a16="http://schemas.microsoft.com/office/drawing/2014/main" id="{B3911B1B-490E-534D-BDAC-FC8DD800D4F9}"/>
                    </a:ext>
                  </a:extLst>
                </p:cNvPr>
                <p:cNvSpPr txBox="1"/>
                <p:nvPr/>
              </p:nvSpPr>
              <p:spPr>
                <a:xfrm rot="5400000">
                  <a:off x="1294836" y="577356"/>
                  <a:ext cx="235961" cy="2665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b="1" dirty="0">
                      <a:effectLst>
                        <a:glow rad="50800">
                          <a:schemeClr val="bg1"/>
                        </a:glow>
                      </a:effectLst>
                    </a:rPr>
                    <a:t>L</a:t>
                  </a:r>
                </a:p>
              </p:txBody>
            </p:sp>
            <p:sp>
              <p:nvSpPr>
                <p:cNvPr id="171" name="TextBox 2690">
                  <a:extLst>
                    <a:ext uri="{FF2B5EF4-FFF2-40B4-BE49-F238E27FC236}">
                      <a16:creationId xmlns:a16="http://schemas.microsoft.com/office/drawing/2014/main" id="{F621DC3A-9BE3-364D-AEAE-C83D4DDF6CBC}"/>
                    </a:ext>
                  </a:extLst>
                </p:cNvPr>
                <p:cNvSpPr txBox="1"/>
                <p:nvPr/>
              </p:nvSpPr>
              <p:spPr>
                <a:xfrm rot="5400000">
                  <a:off x="1287993" y="1390186"/>
                  <a:ext cx="249644" cy="2665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b="1" dirty="0">
                      <a:effectLst>
                        <a:glow rad="50800">
                          <a:schemeClr val="bg1"/>
                        </a:glow>
                      </a:effectLst>
                    </a:rPr>
                    <a:t>R</a:t>
                  </a:r>
                </a:p>
              </p:txBody>
            </p:sp>
          </p:grpSp>
          <p:sp>
            <p:nvSpPr>
              <p:cNvPr id="150" name="TextBox 2669">
                <a:extLst>
                  <a:ext uri="{FF2B5EF4-FFF2-40B4-BE49-F238E27FC236}">
                    <a16:creationId xmlns:a16="http://schemas.microsoft.com/office/drawing/2014/main" id="{EF0427DF-B358-0148-BC76-9773A795AA7A}"/>
                  </a:ext>
                </a:extLst>
              </p:cNvPr>
              <p:cNvSpPr txBox="1"/>
              <p:nvPr/>
            </p:nvSpPr>
            <p:spPr>
              <a:xfrm>
                <a:off x="7042127" y="1332238"/>
                <a:ext cx="207103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F</a:t>
                </a:r>
              </a:p>
            </p:txBody>
          </p:sp>
          <p:sp>
            <p:nvSpPr>
              <p:cNvPr id="151" name="TextBox 2670">
                <a:extLst>
                  <a:ext uri="{FF2B5EF4-FFF2-40B4-BE49-F238E27FC236}">
                    <a16:creationId xmlns:a16="http://schemas.microsoft.com/office/drawing/2014/main" id="{694252FA-8E58-E049-97CB-DB1B98616650}"/>
                  </a:ext>
                </a:extLst>
              </p:cNvPr>
              <p:cNvSpPr txBox="1"/>
              <p:nvPr/>
            </p:nvSpPr>
            <p:spPr>
              <a:xfrm>
                <a:off x="7042858" y="1217194"/>
                <a:ext cx="205639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L</a:t>
                </a:r>
              </a:p>
            </p:txBody>
          </p:sp>
          <p:sp>
            <p:nvSpPr>
              <p:cNvPr id="152" name="TextBox 2671">
                <a:extLst>
                  <a:ext uri="{FF2B5EF4-FFF2-40B4-BE49-F238E27FC236}">
                    <a16:creationId xmlns:a16="http://schemas.microsoft.com/office/drawing/2014/main" id="{A9AA45C3-8567-5142-9074-B4A7E71E6E64}"/>
                  </a:ext>
                </a:extLst>
              </p:cNvPr>
              <p:cNvSpPr txBox="1"/>
              <p:nvPr/>
            </p:nvSpPr>
            <p:spPr>
              <a:xfrm>
                <a:off x="7041439" y="1123884"/>
                <a:ext cx="208478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S</a:t>
                </a:r>
              </a:p>
            </p:txBody>
          </p:sp>
          <p:sp>
            <p:nvSpPr>
              <p:cNvPr id="153" name="TextBox 2672">
                <a:extLst>
                  <a:ext uri="{FF2B5EF4-FFF2-40B4-BE49-F238E27FC236}">
                    <a16:creationId xmlns:a16="http://schemas.microsoft.com/office/drawing/2014/main" id="{8283C2FD-DF4D-D64C-8D81-12F8AECAEF88}"/>
                  </a:ext>
                </a:extLst>
              </p:cNvPr>
              <p:cNvSpPr txBox="1"/>
              <p:nvPr/>
            </p:nvSpPr>
            <p:spPr>
              <a:xfrm>
                <a:off x="7037270" y="1041439"/>
                <a:ext cx="216815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P</a:t>
                </a:r>
              </a:p>
            </p:txBody>
          </p:sp>
          <p:sp>
            <p:nvSpPr>
              <p:cNvPr id="154" name="TextBox 2673">
                <a:extLst>
                  <a:ext uri="{FF2B5EF4-FFF2-40B4-BE49-F238E27FC236}">
                    <a16:creationId xmlns:a16="http://schemas.microsoft.com/office/drawing/2014/main" id="{A1E9125F-DEC5-9F45-A7D8-FABDB4213324}"/>
                  </a:ext>
                </a:extLst>
              </p:cNvPr>
              <p:cNvSpPr txBox="1"/>
              <p:nvPr/>
            </p:nvSpPr>
            <p:spPr>
              <a:xfrm>
                <a:off x="7037270" y="875765"/>
                <a:ext cx="216815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T</a:t>
                </a:r>
              </a:p>
            </p:txBody>
          </p:sp>
          <p:sp>
            <p:nvSpPr>
              <p:cNvPr id="155" name="TextBox 2674">
                <a:extLst>
                  <a:ext uri="{FF2B5EF4-FFF2-40B4-BE49-F238E27FC236}">
                    <a16:creationId xmlns:a16="http://schemas.microsoft.com/office/drawing/2014/main" id="{A4218DBE-C541-2844-ABB1-4DCDA9AD5534}"/>
                  </a:ext>
                </a:extLst>
              </p:cNvPr>
              <p:cNvSpPr txBox="1"/>
              <p:nvPr/>
            </p:nvSpPr>
            <p:spPr>
              <a:xfrm>
                <a:off x="7031199" y="707903"/>
                <a:ext cx="228956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O</a:t>
                </a:r>
              </a:p>
            </p:txBody>
          </p:sp>
          <p:sp>
            <p:nvSpPr>
              <p:cNvPr id="156" name="TextBox 2675">
                <a:extLst>
                  <a:ext uri="{FF2B5EF4-FFF2-40B4-BE49-F238E27FC236}">
                    <a16:creationId xmlns:a16="http://schemas.microsoft.com/office/drawing/2014/main" id="{FEE21F89-A03F-AA4D-85DA-7250CC786392}"/>
                  </a:ext>
                </a:extLst>
              </p:cNvPr>
              <p:cNvSpPr txBox="1"/>
              <p:nvPr/>
            </p:nvSpPr>
            <p:spPr>
              <a:xfrm>
                <a:off x="7030123" y="612343"/>
                <a:ext cx="214173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C</a:t>
                </a:r>
              </a:p>
            </p:txBody>
          </p:sp>
          <p:sp>
            <p:nvSpPr>
              <p:cNvPr id="157" name="TextBox 2676">
                <a:extLst>
                  <a:ext uri="{FF2B5EF4-FFF2-40B4-BE49-F238E27FC236}">
                    <a16:creationId xmlns:a16="http://schemas.microsoft.com/office/drawing/2014/main" id="{1304EC56-29B9-8743-8342-4C6BD30C63F3}"/>
                  </a:ext>
                </a:extLst>
              </p:cNvPr>
              <p:cNvSpPr txBox="1"/>
              <p:nvPr/>
            </p:nvSpPr>
            <p:spPr>
              <a:xfrm>
                <a:off x="7042127" y="-99395"/>
                <a:ext cx="207103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F</a:t>
                </a:r>
              </a:p>
            </p:txBody>
          </p:sp>
          <p:sp>
            <p:nvSpPr>
              <p:cNvPr id="158" name="TextBox 2677">
                <a:extLst>
                  <a:ext uri="{FF2B5EF4-FFF2-40B4-BE49-F238E27FC236}">
                    <a16:creationId xmlns:a16="http://schemas.microsoft.com/office/drawing/2014/main" id="{52F8E44E-7CBB-184E-BF74-13AE3A92981B}"/>
                  </a:ext>
                </a:extLst>
              </p:cNvPr>
              <p:cNvSpPr txBox="1"/>
              <p:nvPr/>
            </p:nvSpPr>
            <p:spPr>
              <a:xfrm>
                <a:off x="7042858" y="13381"/>
                <a:ext cx="205639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L</a:t>
                </a:r>
              </a:p>
            </p:txBody>
          </p:sp>
          <p:sp>
            <p:nvSpPr>
              <p:cNvPr id="159" name="TextBox 2678">
                <a:extLst>
                  <a:ext uri="{FF2B5EF4-FFF2-40B4-BE49-F238E27FC236}">
                    <a16:creationId xmlns:a16="http://schemas.microsoft.com/office/drawing/2014/main" id="{4759C13D-6FD4-DD4A-8FE6-45CC105F7BA1}"/>
                  </a:ext>
                </a:extLst>
              </p:cNvPr>
              <p:cNvSpPr txBox="1"/>
              <p:nvPr/>
            </p:nvSpPr>
            <p:spPr>
              <a:xfrm>
                <a:off x="7041439" y="107328"/>
                <a:ext cx="208478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S</a:t>
                </a:r>
              </a:p>
            </p:txBody>
          </p:sp>
          <p:sp>
            <p:nvSpPr>
              <p:cNvPr id="160" name="TextBox 2679">
                <a:extLst>
                  <a:ext uri="{FF2B5EF4-FFF2-40B4-BE49-F238E27FC236}">
                    <a16:creationId xmlns:a16="http://schemas.microsoft.com/office/drawing/2014/main" id="{A142BF28-2050-AB48-9194-3A1297D16F49}"/>
                  </a:ext>
                </a:extLst>
              </p:cNvPr>
              <p:cNvSpPr txBox="1"/>
              <p:nvPr/>
            </p:nvSpPr>
            <p:spPr>
              <a:xfrm>
                <a:off x="7037270" y="212143"/>
                <a:ext cx="216815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P</a:t>
                </a:r>
              </a:p>
            </p:txBody>
          </p:sp>
          <p:sp>
            <p:nvSpPr>
              <p:cNvPr id="161" name="TextBox 2680">
                <a:extLst>
                  <a:ext uri="{FF2B5EF4-FFF2-40B4-BE49-F238E27FC236}">
                    <a16:creationId xmlns:a16="http://schemas.microsoft.com/office/drawing/2014/main" id="{F6A5723D-E6A4-5244-BFA3-65B275950D55}"/>
                  </a:ext>
                </a:extLst>
              </p:cNvPr>
              <p:cNvSpPr txBox="1"/>
              <p:nvPr/>
            </p:nvSpPr>
            <p:spPr>
              <a:xfrm>
                <a:off x="7037270" y="376398"/>
                <a:ext cx="216815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T</a:t>
                </a:r>
              </a:p>
            </p:txBody>
          </p:sp>
          <p:sp>
            <p:nvSpPr>
              <p:cNvPr id="162" name="TextBox 2681">
                <a:extLst>
                  <a:ext uri="{FF2B5EF4-FFF2-40B4-BE49-F238E27FC236}">
                    <a16:creationId xmlns:a16="http://schemas.microsoft.com/office/drawing/2014/main" id="{3529F0AA-97B0-1C47-8A98-DAAD0E4B1989}"/>
                  </a:ext>
                </a:extLst>
              </p:cNvPr>
              <p:cNvSpPr txBox="1"/>
              <p:nvPr/>
            </p:nvSpPr>
            <p:spPr>
              <a:xfrm>
                <a:off x="7031199" y="530092"/>
                <a:ext cx="228956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 dirty="0"/>
                  <a:t>O</a:t>
                </a:r>
              </a:p>
            </p:txBody>
          </p:sp>
          <p:grpSp>
            <p:nvGrpSpPr>
              <p:cNvPr id="163" name="Group 727">
                <a:extLst>
                  <a:ext uri="{FF2B5EF4-FFF2-40B4-BE49-F238E27FC236}">
                    <a16:creationId xmlns:a16="http://schemas.microsoft.com/office/drawing/2014/main" id="{30175299-268D-0C44-8550-C0ABDF779C09}"/>
                  </a:ext>
                </a:extLst>
              </p:cNvPr>
              <p:cNvGrpSpPr/>
              <p:nvPr/>
            </p:nvGrpSpPr>
            <p:grpSpPr>
              <a:xfrm>
                <a:off x="6901735" y="-7727"/>
                <a:ext cx="217564" cy="1509726"/>
                <a:chOff x="1237259" y="252558"/>
                <a:chExt cx="249644" cy="1764626"/>
              </a:xfrm>
            </p:grpSpPr>
            <p:sp>
              <p:nvSpPr>
                <p:cNvPr id="164" name="Left Bracket 1413">
                  <a:extLst>
                    <a:ext uri="{FF2B5EF4-FFF2-40B4-BE49-F238E27FC236}">
                      <a16:creationId xmlns:a16="http://schemas.microsoft.com/office/drawing/2014/main" id="{CF63AE15-8A71-2548-87C4-163149D62A48}"/>
                    </a:ext>
                  </a:extLst>
                </p:cNvPr>
                <p:cNvSpPr/>
                <p:nvPr/>
              </p:nvSpPr>
              <p:spPr>
                <a:xfrm>
                  <a:off x="1415643" y="252558"/>
                  <a:ext cx="45719" cy="883379"/>
                </a:xfrm>
                <a:prstGeom prst="leftBracket">
                  <a:avLst/>
                </a:prstGeom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34400" b="1"/>
                </a:p>
              </p:txBody>
            </p:sp>
            <p:sp>
              <p:nvSpPr>
                <p:cNvPr id="165" name="Left Bracket 1414">
                  <a:extLst>
                    <a:ext uri="{FF2B5EF4-FFF2-40B4-BE49-F238E27FC236}">
                      <a16:creationId xmlns:a16="http://schemas.microsoft.com/office/drawing/2014/main" id="{403F2AEF-BF7E-A146-A1CD-535CF80F3DA6}"/>
                    </a:ext>
                  </a:extLst>
                </p:cNvPr>
                <p:cNvSpPr/>
                <p:nvPr/>
              </p:nvSpPr>
              <p:spPr>
                <a:xfrm>
                  <a:off x="1415643" y="1133805"/>
                  <a:ext cx="45719" cy="883379"/>
                </a:xfrm>
                <a:prstGeom prst="leftBracket">
                  <a:avLst/>
                </a:prstGeom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34400" b="1"/>
                </a:p>
              </p:txBody>
            </p:sp>
            <p:sp>
              <p:nvSpPr>
                <p:cNvPr id="166" name="TextBox 2685">
                  <a:extLst>
                    <a:ext uri="{FF2B5EF4-FFF2-40B4-BE49-F238E27FC236}">
                      <a16:creationId xmlns:a16="http://schemas.microsoft.com/office/drawing/2014/main" id="{28B08FF4-D3D2-944A-9F14-465C753C0C35}"/>
                    </a:ext>
                  </a:extLst>
                </p:cNvPr>
                <p:cNvSpPr txBox="1"/>
                <p:nvPr/>
              </p:nvSpPr>
              <p:spPr>
                <a:xfrm>
                  <a:off x="1250941" y="595245"/>
                  <a:ext cx="235962" cy="2665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b="1" dirty="0">
                      <a:effectLst>
                        <a:glow rad="50800">
                          <a:schemeClr val="bg1"/>
                        </a:glow>
                      </a:effectLst>
                    </a:rPr>
                    <a:t>L</a:t>
                  </a:r>
                </a:p>
              </p:txBody>
            </p:sp>
            <p:sp>
              <p:nvSpPr>
                <p:cNvPr id="167" name="TextBox 2686">
                  <a:extLst>
                    <a:ext uri="{FF2B5EF4-FFF2-40B4-BE49-F238E27FC236}">
                      <a16:creationId xmlns:a16="http://schemas.microsoft.com/office/drawing/2014/main" id="{8A3BAB0C-39B9-8A47-B710-A88C077B4788}"/>
                    </a:ext>
                  </a:extLst>
                </p:cNvPr>
                <p:cNvSpPr txBox="1"/>
                <p:nvPr/>
              </p:nvSpPr>
              <p:spPr>
                <a:xfrm>
                  <a:off x="1237259" y="1408070"/>
                  <a:ext cx="249644" cy="2665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b="1" dirty="0">
                      <a:effectLst>
                        <a:glow rad="50800">
                          <a:schemeClr val="bg1"/>
                        </a:glow>
                      </a:effectLst>
                    </a:rPr>
                    <a:t>R</a:t>
                  </a:r>
                </a:p>
              </p:txBody>
            </p:sp>
          </p:grpSp>
        </p:grp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01866F64-EE31-4344-9F57-186F93779357}"/>
              </a:ext>
            </a:extLst>
          </p:cNvPr>
          <p:cNvSpPr txBox="1"/>
          <p:nvPr/>
        </p:nvSpPr>
        <p:spPr>
          <a:xfrm>
            <a:off x="1257300" y="4800600"/>
            <a:ext cx="93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ADHD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3523852-CA46-A649-BFA9-E7D1F5039084}"/>
              </a:ext>
            </a:extLst>
          </p:cNvPr>
          <p:cNvSpPr txBox="1"/>
          <p:nvPr/>
        </p:nvSpPr>
        <p:spPr>
          <a:xfrm>
            <a:off x="4267200" y="4800600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ASD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BF58DFE3-4A2C-2F4F-91C3-99EF72266680}"/>
              </a:ext>
            </a:extLst>
          </p:cNvPr>
          <p:cNvSpPr txBox="1"/>
          <p:nvPr/>
        </p:nvSpPr>
        <p:spPr>
          <a:xfrm>
            <a:off x="6871549" y="4800600"/>
            <a:ext cx="1140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PedCon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9787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98E0-A983-7942-AAD7-C80DD17F8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glow rad="63500">
                    <a:srgbClr val="FFFFFF"/>
                  </a:glow>
                </a:effectLst>
              </a:rPr>
              <a:t>Graph filtration and its barcode </a:t>
            </a:r>
            <a:r>
              <a:rPr lang="el-GR" altLang="ko-KR" dirty="0"/>
              <a:t>β</a:t>
            </a:r>
            <a:r>
              <a:rPr lang="en-US" altLang="ko-KR" baseline="-25000" dirty="0"/>
              <a:t>0</a:t>
            </a:r>
            <a:r>
              <a:rPr lang="en-US" dirty="0">
                <a:effectLst>
                  <a:glow rad="63500">
                    <a:srgbClr val="FFFFFF"/>
                  </a:glow>
                </a:effectLst>
              </a:rPr>
              <a:t> </a:t>
            </a:r>
          </a:p>
        </p:txBody>
      </p:sp>
      <p:grpSp>
        <p:nvGrpSpPr>
          <p:cNvPr id="7" name="Group 316">
            <a:extLst>
              <a:ext uri="{FF2B5EF4-FFF2-40B4-BE49-F238E27FC236}">
                <a16:creationId xmlns:a16="http://schemas.microsoft.com/office/drawing/2014/main" id="{8CECEA4A-85E2-3D4E-892D-328C9372CFC7}"/>
              </a:ext>
            </a:extLst>
          </p:cNvPr>
          <p:cNvGrpSpPr/>
          <p:nvPr/>
        </p:nvGrpSpPr>
        <p:grpSpPr>
          <a:xfrm>
            <a:off x="1200717" y="4427548"/>
            <a:ext cx="7007238" cy="2291295"/>
            <a:chOff x="2441169" y="2051086"/>
            <a:chExt cx="4232916" cy="146722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08E5969-DA47-314A-A104-6312DEA32012}"/>
                </a:ext>
              </a:extLst>
            </p:cNvPr>
            <p:cNvSpPr txBox="1"/>
            <p:nvPr/>
          </p:nvSpPr>
          <p:spPr>
            <a:xfrm>
              <a:off x="2762769" y="2067171"/>
              <a:ext cx="3899231" cy="118213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noAutofit/>
            </a:bodyPr>
            <a:lstStyle/>
            <a:p>
              <a:pPr algn="ctr" defTabSz="219085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effectLst>
                  <a:glow rad="38100">
                    <a:schemeClr val="bg1">
                      <a:alpha val="88000"/>
                    </a:schemeClr>
                  </a:glow>
                </a:effectLst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68" name="직선 연결선 35">
              <a:extLst>
                <a:ext uri="{FF2B5EF4-FFF2-40B4-BE49-F238E27FC236}">
                  <a16:creationId xmlns:a16="http://schemas.microsoft.com/office/drawing/2014/main" id="{FE9ECEFC-D1E4-8646-A5C2-0687CA07F4B4}"/>
                </a:ext>
              </a:extLst>
            </p:cNvPr>
            <p:cNvCxnSpPr/>
            <p:nvPr/>
          </p:nvCxnSpPr>
          <p:spPr>
            <a:xfrm flipV="1">
              <a:off x="3110015" y="2069381"/>
              <a:ext cx="0" cy="117834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36">
              <a:extLst>
                <a:ext uri="{FF2B5EF4-FFF2-40B4-BE49-F238E27FC236}">
                  <a16:creationId xmlns:a16="http://schemas.microsoft.com/office/drawing/2014/main" id="{26FB0E34-7634-4746-B6BF-87BD7902A222}"/>
                </a:ext>
              </a:extLst>
            </p:cNvPr>
            <p:cNvCxnSpPr/>
            <p:nvPr/>
          </p:nvCxnSpPr>
          <p:spPr>
            <a:xfrm flipV="1">
              <a:off x="3469508" y="2069381"/>
              <a:ext cx="0" cy="117834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37">
              <a:extLst>
                <a:ext uri="{FF2B5EF4-FFF2-40B4-BE49-F238E27FC236}">
                  <a16:creationId xmlns:a16="http://schemas.microsoft.com/office/drawing/2014/main" id="{FFD59E2D-E759-514C-B316-2D36F9AA88D1}"/>
                </a:ext>
              </a:extLst>
            </p:cNvPr>
            <p:cNvCxnSpPr/>
            <p:nvPr/>
          </p:nvCxnSpPr>
          <p:spPr>
            <a:xfrm flipV="1">
              <a:off x="3812133" y="2069381"/>
              <a:ext cx="0" cy="117834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38">
              <a:extLst>
                <a:ext uri="{FF2B5EF4-FFF2-40B4-BE49-F238E27FC236}">
                  <a16:creationId xmlns:a16="http://schemas.microsoft.com/office/drawing/2014/main" id="{DBF7DC8B-9E66-4B4F-8E6B-24024FB403E9}"/>
                </a:ext>
              </a:extLst>
            </p:cNvPr>
            <p:cNvCxnSpPr/>
            <p:nvPr/>
          </p:nvCxnSpPr>
          <p:spPr>
            <a:xfrm flipH="1" flipV="1">
              <a:off x="4176411" y="2069381"/>
              <a:ext cx="0" cy="117834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39">
              <a:extLst>
                <a:ext uri="{FF2B5EF4-FFF2-40B4-BE49-F238E27FC236}">
                  <a16:creationId xmlns:a16="http://schemas.microsoft.com/office/drawing/2014/main" id="{A947420A-7B26-D244-8A7E-D0691BBD2F90}"/>
                </a:ext>
              </a:extLst>
            </p:cNvPr>
            <p:cNvCxnSpPr/>
            <p:nvPr/>
          </p:nvCxnSpPr>
          <p:spPr>
            <a:xfrm flipH="1" flipV="1">
              <a:off x="4520128" y="2069381"/>
              <a:ext cx="0" cy="117834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40">
              <a:extLst>
                <a:ext uri="{FF2B5EF4-FFF2-40B4-BE49-F238E27FC236}">
                  <a16:creationId xmlns:a16="http://schemas.microsoft.com/office/drawing/2014/main" id="{887C8FC6-1F8E-4E48-80C8-CD4E1F9B8D0A}"/>
                </a:ext>
              </a:extLst>
            </p:cNvPr>
            <p:cNvCxnSpPr/>
            <p:nvPr/>
          </p:nvCxnSpPr>
          <p:spPr>
            <a:xfrm flipH="1" flipV="1">
              <a:off x="5228573" y="2069381"/>
              <a:ext cx="0" cy="117834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41">
              <a:extLst>
                <a:ext uri="{FF2B5EF4-FFF2-40B4-BE49-F238E27FC236}">
                  <a16:creationId xmlns:a16="http://schemas.microsoft.com/office/drawing/2014/main" id="{81806E25-2045-9C40-8A41-3CE7C529E09A}"/>
                </a:ext>
              </a:extLst>
            </p:cNvPr>
            <p:cNvCxnSpPr/>
            <p:nvPr/>
          </p:nvCxnSpPr>
          <p:spPr>
            <a:xfrm flipH="1" flipV="1">
              <a:off x="4884780" y="2069381"/>
              <a:ext cx="0" cy="117834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23">
              <a:extLst>
                <a:ext uri="{FF2B5EF4-FFF2-40B4-BE49-F238E27FC236}">
                  <a16:creationId xmlns:a16="http://schemas.microsoft.com/office/drawing/2014/main" id="{0B9ADBD5-03CA-C842-8A8C-B3F6ED7F655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753648" y="2051086"/>
              <a:ext cx="3920437" cy="1217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TextBox 44">
              <a:extLst>
                <a:ext uri="{FF2B5EF4-FFF2-40B4-BE49-F238E27FC236}">
                  <a16:creationId xmlns:a16="http://schemas.microsoft.com/office/drawing/2014/main" id="{87CAF2D1-B613-494B-89CC-729A4F7FA63B}"/>
                </a:ext>
              </a:extLst>
            </p:cNvPr>
            <p:cNvSpPr txBox="1"/>
            <p:nvPr/>
          </p:nvSpPr>
          <p:spPr>
            <a:xfrm>
              <a:off x="2682376" y="2069799"/>
              <a:ext cx="67825" cy="92121"/>
            </a:xfrm>
            <a:prstGeom prst="rect">
              <a:avLst/>
            </a:prstGeom>
            <a:solidFill>
              <a:srgbClr val="EEECE1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r"/>
              <a:r>
                <a:rPr lang="en-US" altLang="ko-KR" sz="1600" b="1" dirty="0"/>
                <a:t>100</a:t>
              </a:r>
              <a:endParaRPr lang="ko-KR" altLang="en-US" sz="1600" b="1" dirty="0"/>
            </a:p>
          </p:txBody>
        </p:sp>
        <p:sp>
          <p:nvSpPr>
            <p:cNvPr id="77" name="TextBox 45">
              <a:extLst>
                <a:ext uri="{FF2B5EF4-FFF2-40B4-BE49-F238E27FC236}">
                  <a16:creationId xmlns:a16="http://schemas.microsoft.com/office/drawing/2014/main" id="{DEA2FC9B-0F20-AB46-B337-79F3D8DD9343}"/>
                </a:ext>
              </a:extLst>
            </p:cNvPr>
            <p:cNvSpPr txBox="1"/>
            <p:nvPr/>
          </p:nvSpPr>
          <p:spPr>
            <a:xfrm>
              <a:off x="2682376" y="2286332"/>
              <a:ext cx="67825" cy="92121"/>
            </a:xfrm>
            <a:prstGeom prst="rect">
              <a:avLst/>
            </a:prstGeom>
            <a:solidFill>
              <a:srgbClr val="EEECE1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r"/>
              <a:r>
                <a:rPr lang="en-US" altLang="ko-KR" sz="1600" b="1" dirty="0"/>
                <a:t>80</a:t>
              </a:r>
              <a:endParaRPr lang="ko-KR" altLang="en-US" sz="1600" b="1" dirty="0"/>
            </a:p>
          </p:txBody>
        </p:sp>
        <p:sp>
          <p:nvSpPr>
            <p:cNvPr id="78" name="TextBox 46">
              <a:extLst>
                <a:ext uri="{FF2B5EF4-FFF2-40B4-BE49-F238E27FC236}">
                  <a16:creationId xmlns:a16="http://schemas.microsoft.com/office/drawing/2014/main" id="{5EF5DF37-1B9F-194E-BE18-139BB102C3CC}"/>
                </a:ext>
              </a:extLst>
            </p:cNvPr>
            <p:cNvSpPr txBox="1"/>
            <p:nvPr/>
          </p:nvSpPr>
          <p:spPr>
            <a:xfrm>
              <a:off x="2682376" y="2514655"/>
              <a:ext cx="67825" cy="92121"/>
            </a:xfrm>
            <a:prstGeom prst="rect">
              <a:avLst/>
            </a:prstGeom>
            <a:solidFill>
              <a:srgbClr val="EEECE1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r"/>
              <a:r>
                <a:rPr lang="en-US" altLang="ko-KR" sz="1600" b="1" dirty="0"/>
                <a:t>60</a:t>
              </a:r>
              <a:endParaRPr lang="ko-KR" altLang="en-US" sz="1600" b="1" dirty="0"/>
            </a:p>
          </p:txBody>
        </p:sp>
        <p:sp>
          <p:nvSpPr>
            <p:cNvPr id="79" name="TextBox 47">
              <a:extLst>
                <a:ext uri="{FF2B5EF4-FFF2-40B4-BE49-F238E27FC236}">
                  <a16:creationId xmlns:a16="http://schemas.microsoft.com/office/drawing/2014/main" id="{36396C3C-7244-934C-B2CD-69DDD9B76B0D}"/>
                </a:ext>
              </a:extLst>
            </p:cNvPr>
            <p:cNvSpPr txBox="1"/>
            <p:nvPr/>
          </p:nvSpPr>
          <p:spPr>
            <a:xfrm>
              <a:off x="2682376" y="2754674"/>
              <a:ext cx="67825" cy="92121"/>
            </a:xfrm>
            <a:prstGeom prst="rect">
              <a:avLst/>
            </a:prstGeom>
            <a:solidFill>
              <a:srgbClr val="EEECE1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r"/>
              <a:r>
                <a:rPr lang="en-US" altLang="ko-KR" sz="1600" b="1" dirty="0"/>
                <a:t>40</a:t>
              </a:r>
              <a:endParaRPr lang="ko-KR" altLang="en-US" sz="1600" b="1" dirty="0"/>
            </a:p>
          </p:txBody>
        </p:sp>
        <p:sp>
          <p:nvSpPr>
            <p:cNvPr id="80" name="TextBox 48">
              <a:extLst>
                <a:ext uri="{FF2B5EF4-FFF2-40B4-BE49-F238E27FC236}">
                  <a16:creationId xmlns:a16="http://schemas.microsoft.com/office/drawing/2014/main" id="{DBF90D50-8117-A14F-9270-353F5E21BCB5}"/>
                </a:ext>
              </a:extLst>
            </p:cNvPr>
            <p:cNvSpPr txBox="1"/>
            <p:nvPr/>
          </p:nvSpPr>
          <p:spPr>
            <a:xfrm>
              <a:off x="2682376" y="2978038"/>
              <a:ext cx="67825" cy="92121"/>
            </a:xfrm>
            <a:prstGeom prst="rect">
              <a:avLst/>
            </a:prstGeom>
            <a:solidFill>
              <a:srgbClr val="EEECE1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r"/>
              <a:r>
                <a:rPr lang="en-US" altLang="ko-KR" sz="1600" b="1" dirty="0"/>
                <a:t>20</a:t>
              </a:r>
              <a:endParaRPr lang="ko-KR" altLang="en-US" sz="1600" b="1" dirty="0"/>
            </a:p>
          </p:txBody>
        </p:sp>
        <p:sp>
          <p:nvSpPr>
            <p:cNvPr id="81" name="TextBox 49">
              <a:extLst>
                <a:ext uri="{FF2B5EF4-FFF2-40B4-BE49-F238E27FC236}">
                  <a16:creationId xmlns:a16="http://schemas.microsoft.com/office/drawing/2014/main" id="{41C7874B-BBEB-174D-8756-BFC143424D09}"/>
                </a:ext>
              </a:extLst>
            </p:cNvPr>
            <p:cNvSpPr txBox="1"/>
            <p:nvPr/>
          </p:nvSpPr>
          <p:spPr>
            <a:xfrm>
              <a:off x="2682376" y="3195569"/>
              <a:ext cx="67825" cy="92121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r"/>
              <a:r>
                <a:rPr lang="en-US" altLang="ko-KR" sz="1600" b="1" dirty="0"/>
                <a:t>0</a:t>
              </a:r>
              <a:endParaRPr lang="ko-KR" altLang="en-US" sz="1600" b="1" dirty="0"/>
            </a:p>
          </p:txBody>
        </p:sp>
        <p:sp>
          <p:nvSpPr>
            <p:cNvPr id="82" name="TextBox 50">
              <a:extLst>
                <a:ext uri="{FF2B5EF4-FFF2-40B4-BE49-F238E27FC236}">
                  <a16:creationId xmlns:a16="http://schemas.microsoft.com/office/drawing/2014/main" id="{1494AD6D-48E5-7245-BD27-071209D45C89}"/>
                </a:ext>
              </a:extLst>
            </p:cNvPr>
            <p:cNvSpPr txBox="1"/>
            <p:nvPr/>
          </p:nvSpPr>
          <p:spPr>
            <a:xfrm>
              <a:off x="4844698" y="3268139"/>
              <a:ext cx="83429" cy="98858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b="1" dirty="0"/>
                <a:t>0.3</a:t>
              </a:r>
              <a:endParaRPr lang="ko-KR" altLang="en-US" sz="1600" b="1" dirty="0"/>
            </a:p>
          </p:txBody>
        </p:sp>
        <p:sp>
          <p:nvSpPr>
            <p:cNvPr id="83" name="TextBox 51">
              <a:extLst>
                <a:ext uri="{FF2B5EF4-FFF2-40B4-BE49-F238E27FC236}">
                  <a16:creationId xmlns:a16="http://schemas.microsoft.com/office/drawing/2014/main" id="{D7027C14-02E5-FD4A-8B65-6D4B2AEDA821}"/>
                </a:ext>
              </a:extLst>
            </p:cNvPr>
            <p:cNvSpPr txBox="1"/>
            <p:nvPr/>
          </p:nvSpPr>
          <p:spPr>
            <a:xfrm>
              <a:off x="4134280" y="3268139"/>
              <a:ext cx="83429" cy="98858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b="1" dirty="0"/>
                <a:t>0.2</a:t>
              </a:r>
              <a:endParaRPr lang="ko-KR" altLang="en-US" sz="1600" b="1" dirty="0"/>
            </a:p>
          </p:txBody>
        </p:sp>
        <p:sp>
          <p:nvSpPr>
            <p:cNvPr id="84" name="TextBox 52">
              <a:extLst>
                <a:ext uri="{FF2B5EF4-FFF2-40B4-BE49-F238E27FC236}">
                  <a16:creationId xmlns:a16="http://schemas.microsoft.com/office/drawing/2014/main" id="{DA2502CC-E021-8D44-A21E-36994A4EEAF0}"/>
                </a:ext>
              </a:extLst>
            </p:cNvPr>
            <p:cNvSpPr txBox="1"/>
            <p:nvPr/>
          </p:nvSpPr>
          <p:spPr>
            <a:xfrm>
              <a:off x="3430058" y="3268139"/>
              <a:ext cx="83429" cy="98858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b="1" dirty="0"/>
                <a:t>0.1</a:t>
              </a:r>
              <a:endParaRPr lang="ko-KR" altLang="en-US" sz="1600" b="1" dirty="0"/>
            </a:p>
          </p:txBody>
        </p:sp>
        <p:sp>
          <p:nvSpPr>
            <p:cNvPr id="85" name="TextBox 53">
              <a:extLst>
                <a:ext uri="{FF2B5EF4-FFF2-40B4-BE49-F238E27FC236}">
                  <a16:creationId xmlns:a16="http://schemas.microsoft.com/office/drawing/2014/main" id="{70D05452-2D28-D347-8D07-D83E36CAC49E}"/>
                </a:ext>
              </a:extLst>
            </p:cNvPr>
            <p:cNvSpPr txBox="1"/>
            <p:nvPr/>
          </p:nvSpPr>
          <p:spPr>
            <a:xfrm>
              <a:off x="2752579" y="3272204"/>
              <a:ext cx="83429" cy="98858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b="1" dirty="0"/>
                <a:t>0</a:t>
              </a:r>
              <a:endParaRPr lang="ko-KR" altLang="en-US" sz="1600" b="1" dirty="0"/>
            </a:p>
          </p:txBody>
        </p:sp>
        <p:sp>
          <p:nvSpPr>
            <p:cNvPr id="86" name="TextBox 54">
              <a:extLst>
                <a:ext uri="{FF2B5EF4-FFF2-40B4-BE49-F238E27FC236}">
                  <a16:creationId xmlns:a16="http://schemas.microsoft.com/office/drawing/2014/main" id="{810CFEEB-E4CE-7D40-94F4-B94AC3B49EBD}"/>
                </a:ext>
              </a:extLst>
            </p:cNvPr>
            <p:cNvSpPr txBox="1"/>
            <p:nvPr/>
          </p:nvSpPr>
          <p:spPr>
            <a:xfrm>
              <a:off x="6243350" y="3275067"/>
              <a:ext cx="83429" cy="98858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b="1" dirty="0"/>
                <a:t>0.5</a:t>
              </a:r>
              <a:endParaRPr lang="ko-KR" altLang="en-US" sz="1600" b="1" dirty="0"/>
            </a:p>
          </p:txBody>
        </p:sp>
        <p:sp>
          <p:nvSpPr>
            <p:cNvPr id="87" name="TextBox 55">
              <a:extLst>
                <a:ext uri="{FF2B5EF4-FFF2-40B4-BE49-F238E27FC236}">
                  <a16:creationId xmlns:a16="http://schemas.microsoft.com/office/drawing/2014/main" id="{9971CA75-5CD0-1743-B1FC-ECBB9CEDE91A}"/>
                </a:ext>
              </a:extLst>
            </p:cNvPr>
            <p:cNvSpPr txBox="1"/>
            <p:nvPr/>
          </p:nvSpPr>
          <p:spPr>
            <a:xfrm>
              <a:off x="5539128" y="3275067"/>
              <a:ext cx="83429" cy="98858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b="1" dirty="0"/>
                <a:t>0.4</a:t>
              </a:r>
              <a:endParaRPr lang="ko-KR" altLang="en-US" sz="1600" b="1" dirty="0"/>
            </a:p>
          </p:txBody>
        </p:sp>
        <p:grpSp>
          <p:nvGrpSpPr>
            <p:cNvPr id="88" name="그룹 169">
              <a:extLst>
                <a:ext uri="{FF2B5EF4-FFF2-40B4-BE49-F238E27FC236}">
                  <a16:creationId xmlns:a16="http://schemas.microsoft.com/office/drawing/2014/main" id="{050E612F-AE52-3C49-84B4-AE0F6CAB118C}"/>
                </a:ext>
              </a:extLst>
            </p:cNvPr>
            <p:cNvGrpSpPr/>
            <p:nvPr/>
          </p:nvGrpSpPr>
          <p:grpSpPr>
            <a:xfrm>
              <a:off x="5640566" y="2140250"/>
              <a:ext cx="758859" cy="504720"/>
              <a:chOff x="2987824" y="5736050"/>
              <a:chExt cx="957778" cy="497786"/>
            </a:xfrm>
          </p:grpSpPr>
          <p:sp>
            <p:nvSpPr>
              <p:cNvPr id="91" name="직사각형 57">
                <a:extLst>
                  <a:ext uri="{FF2B5EF4-FFF2-40B4-BE49-F238E27FC236}">
                    <a16:creationId xmlns:a16="http://schemas.microsoft.com/office/drawing/2014/main" id="{065AFA6C-2E9A-A34D-9B62-CCDAAB79BC02}"/>
                  </a:ext>
                </a:extLst>
              </p:cNvPr>
              <p:cNvSpPr/>
              <p:nvPr/>
            </p:nvSpPr>
            <p:spPr>
              <a:xfrm>
                <a:off x="2987824" y="5752320"/>
                <a:ext cx="957778" cy="48151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pic>
            <p:nvPicPr>
              <p:cNvPr id="92" name="Picture 42">
                <a:extLst>
                  <a:ext uri="{FF2B5EF4-FFF2-40B4-BE49-F238E27FC236}">
                    <a16:creationId xmlns:a16="http://schemas.microsoft.com/office/drawing/2014/main" id="{C70A0432-2C87-C246-988D-89E62B1468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20352" y="5816681"/>
                <a:ext cx="305259" cy="362830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3" name="TextBox 59">
                <a:extLst>
                  <a:ext uri="{FF2B5EF4-FFF2-40B4-BE49-F238E27FC236}">
                    <a16:creationId xmlns:a16="http://schemas.microsoft.com/office/drawing/2014/main" id="{EC92509A-1ECF-D548-B4A2-927B32069602}"/>
                  </a:ext>
                </a:extLst>
              </p:cNvPr>
              <p:cNvSpPr txBox="1"/>
              <p:nvPr/>
            </p:nvSpPr>
            <p:spPr>
              <a:xfrm>
                <a:off x="3338440" y="5736050"/>
                <a:ext cx="430336" cy="243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r>
                  <a:rPr lang="en-US" altLang="ko-KR" sz="1400" b="1" dirty="0"/>
                  <a:t>ADHD, </a:t>
                </a:r>
                <a:r>
                  <a:rPr lang="el-GR" altLang="ko-KR" sz="1400" b="1" dirty="0"/>
                  <a:t>β</a:t>
                </a:r>
                <a:r>
                  <a:rPr lang="en-US" altLang="ko-KR" sz="1400" b="1" baseline="-25000" dirty="0"/>
                  <a:t>0</a:t>
                </a:r>
                <a:endParaRPr lang="ko-KR" altLang="en-US" sz="1400" b="1" baseline="-25000" dirty="0"/>
              </a:p>
            </p:txBody>
          </p:sp>
          <p:sp>
            <p:nvSpPr>
              <p:cNvPr id="94" name="TextBox 60">
                <a:extLst>
                  <a:ext uri="{FF2B5EF4-FFF2-40B4-BE49-F238E27FC236}">
                    <a16:creationId xmlns:a16="http://schemas.microsoft.com/office/drawing/2014/main" id="{124D7AC3-5327-674C-A740-E100F2795454}"/>
                  </a:ext>
                </a:extLst>
              </p:cNvPr>
              <p:cNvSpPr txBox="1"/>
              <p:nvPr/>
            </p:nvSpPr>
            <p:spPr>
              <a:xfrm>
                <a:off x="3345526" y="5874805"/>
                <a:ext cx="321421" cy="2202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r>
                  <a:rPr lang="en-US" altLang="ko-KR" sz="1400" b="1" dirty="0"/>
                  <a:t>ASD, </a:t>
                </a:r>
                <a:r>
                  <a:rPr lang="el-GR" altLang="ko-KR" sz="1400" b="1" dirty="0"/>
                  <a:t>β</a:t>
                </a:r>
                <a:r>
                  <a:rPr lang="en-US" altLang="ko-KR" sz="1400" b="1" baseline="-25000" dirty="0"/>
                  <a:t>0</a:t>
                </a:r>
                <a:endParaRPr lang="ko-KR" altLang="en-US" sz="1400" b="1" baseline="-25000" dirty="0"/>
              </a:p>
            </p:txBody>
          </p:sp>
          <p:sp>
            <p:nvSpPr>
              <p:cNvPr id="95" name="TextBox 61">
                <a:extLst>
                  <a:ext uri="{FF2B5EF4-FFF2-40B4-BE49-F238E27FC236}">
                    <a16:creationId xmlns:a16="http://schemas.microsoft.com/office/drawing/2014/main" id="{449D2763-612C-9746-907B-85FEFFC64BA2}"/>
                  </a:ext>
                </a:extLst>
              </p:cNvPr>
              <p:cNvSpPr txBox="1"/>
              <p:nvPr/>
            </p:nvSpPr>
            <p:spPr>
              <a:xfrm>
                <a:off x="3342408" y="6013566"/>
                <a:ext cx="321421" cy="2202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r>
                  <a:rPr lang="en-US" altLang="ko-KR" sz="1400" b="1" dirty="0" err="1"/>
                  <a:t>PedCon</a:t>
                </a:r>
                <a:r>
                  <a:rPr lang="en-US" altLang="ko-KR" sz="1400" b="1" dirty="0"/>
                  <a:t>, </a:t>
                </a:r>
                <a:r>
                  <a:rPr lang="el-GR" altLang="ko-KR" sz="1400" b="1" dirty="0"/>
                  <a:t>β</a:t>
                </a:r>
                <a:r>
                  <a:rPr lang="en-US" altLang="ko-KR" sz="1400" b="1" baseline="-25000" dirty="0"/>
                  <a:t>0</a:t>
                </a:r>
                <a:endParaRPr lang="ko-KR" altLang="en-US" sz="1400" b="1" baseline="-25000" dirty="0"/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AB940E3-5993-EC4C-84D2-A27D4953F1A4}"/>
                </a:ext>
              </a:extLst>
            </p:cNvPr>
            <p:cNvSpPr txBox="1"/>
            <p:nvPr/>
          </p:nvSpPr>
          <p:spPr>
            <a:xfrm rot="16200000">
              <a:off x="2180179" y="2610317"/>
              <a:ext cx="656617" cy="13463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400" b="1" dirty="0"/>
                <a:t>Number of CCs </a:t>
              </a:r>
              <a:r>
                <a:rPr lang="el-GR" altLang="ko-KR" sz="1400" b="1" dirty="0"/>
                <a:t>β</a:t>
              </a:r>
              <a:r>
                <a:rPr lang="en-US" altLang="ko-KR" sz="1400" b="1" baseline="-25000" dirty="0"/>
                <a:t>0</a:t>
              </a:r>
              <a:endParaRPr lang="ko-KR" altLang="en-US" sz="1400" b="1" baseline="-2500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B6F0FD-89D1-4942-AD10-320BDD175AFE}"/>
                </a:ext>
              </a:extLst>
            </p:cNvPr>
            <p:cNvSpPr txBox="1"/>
            <p:nvPr/>
          </p:nvSpPr>
          <p:spPr>
            <a:xfrm>
              <a:off x="4291051" y="3358091"/>
              <a:ext cx="551777" cy="160219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noAutofit/>
            </a:bodyPr>
            <a:lstStyle/>
            <a:p>
              <a:pPr algn="ctr"/>
              <a:r>
                <a:rPr lang="en-US" altLang="ko-KR" sz="1400" b="1" dirty="0"/>
                <a:t>Filtration value</a:t>
              </a:r>
              <a:endParaRPr lang="ko-KR" altLang="en-US" sz="1400" b="1" baseline="-25000" dirty="0"/>
            </a:p>
          </p:txBody>
        </p:sp>
      </p:grpSp>
      <p:grpSp>
        <p:nvGrpSpPr>
          <p:cNvPr id="8" name="Group 291">
            <a:extLst>
              <a:ext uri="{FF2B5EF4-FFF2-40B4-BE49-F238E27FC236}">
                <a16:creationId xmlns:a16="http://schemas.microsoft.com/office/drawing/2014/main" id="{8D6AE9D3-C1D7-9742-B753-D315BC25A1FD}"/>
              </a:ext>
            </a:extLst>
          </p:cNvPr>
          <p:cNvGrpSpPr>
            <a:grpSpLocks noChangeAspect="1"/>
          </p:cNvGrpSpPr>
          <p:nvPr/>
        </p:nvGrpSpPr>
        <p:grpSpPr>
          <a:xfrm>
            <a:off x="942942" y="1364178"/>
            <a:ext cx="7987630" cy="2673226"/>
            <a:chOff x="145896" y="424882"/>
            <a:chExt cx="6168426" cy="1961715"/>
          </a:xfrm>
        </p:grpSpPr>
        <p:grpSp>
          <p:nvGrpSpPr>
            <p:cNvPr id="20" name="그룹 175">
              <a:extLst>
                <a:ext uri="{FF2B5EF4-FFF2-40B4-BE49-F238E27FC236}">
                  <a16:creationId xmlns:a16="http://schemas.microsoft.com/office/drawing/2014/main" id="{C5A6B9D4-9C73-5344-B9EB-0A99BF2EB947}"/>
                </a:ext>
              </a:extLst>
            </p:cNvPr>
            <p:cNvGrpSpPr/>
            <p:nvPr/>
          </p:nvGrpSpPr>
          <p:grpSpPr>
            <a:xfrm>
              <a:off x="547043" y="874597"/>
              <a:ext cx="5353289" cy="1512000"/>
              <a:chOff x="852429" y="768664"/>
              <a:chExt cx="7698797" cy="2124000"/>
            </a:xfrm>
          </p:grpSpPr>
          <p:cxnSp>
            <p:nvCxnSpPr>
              <p:cNvPr id="60" name="직선 연결선 7">
                <a:extLst>
                  <a:ext uri="{FF2B5EF4-FFF2-40B4-BE49-F238E27FC236}">
                    <a16:creationId xmlns:a16="http://schemas.microsoft.com/office/drawing/2014/main" id="{9C2FCAF1-05D4-2D41-9862-24BBDAEFD873}"/>
                  </a:ext>
                </a:extLst>
              </p:cNvPr>
              <p:cNvCxnSpPr/>
              <p:nvPr/>
            </p:nvCxnSpPr>
            <p:spPr>
              <a:xfrm>
                <a:off x="852429" y="768664"/>
                <a:ext cx="0" cy="21240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8">
                <a:extLst>
                  <a:ext uri="{FF2B5EF4-FFF2-40B4-BE49-F238E27FC236}">
                    <a16:creationId xmlns:a16="http://schemas.microsoft.com/office/drawing/2014/main" id="{A0AB28D3-12BF-594A-B1CA-1CE774778472}"/>
                  </a:ext>
                </a:extLst>
              </p:cNvPr>
              <p:cNvCxnSpPr/>
              <p:nvPr/>
            </p:nvCxnSpPr>
            <p:spPr>
              <a:xfrm>
                <a:off x="2133253" y="768664"/>
                <a:ext cx="0" cy="21240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9">
                <a:extLst>
                  <a:ext uri="{FF2B5EF4-FFF2-40B4-BE49-F238E27FC236}">
                    <a16:creationId xmlns:a16="http://schemas.microsoft.com/office/drawing/2014/main" id="{B804A572-1E84-FB46-BDB4-6AC069D3D4EE}"/>
                  </a:ext>
                </a:extLst>
              </p:cNvPr>
              <p:cNvCxnSpPr/>
              <p:nvPr/>
            </p:nvCxnSpPr>
            <p:spPr>
              <a:xfrm>
                <a:off x="3419872" y="768664"/>
                <a:ext cx="0" cy="21240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10">
                <a:extLst>
                  <a:ext uri="{FF2B5EF4-FFF2-40B4-BE49-F238E27FC236}">
                    <a16:creationId xmlns:a16="http://schemas.microsoft.com/office/drawing/2014/main" id="{7ABAD8D0-31A5-6349-B2B8-107AB2F202BA}"/>
                  </a:ext>
                </a:extLst>
              </p:cNvPr>
              <p:cNvCxnSpPr/>
              <p:nvPr/>
            </p:nvCxnSpPr>
            <p:spPr>
              <a:xfrm flipH="1">
                <a:off x="4706491" y="768664"/>
                <a:ext cx="0" cy="21240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11">
                <a:extLst>
                  <a:ext uri="{FF2B5EF4-FFF2-40B4-BE49-F238E27FC236}">
                    <a16:creationId xmlns:a16="http://schemas.microsoft.com/office/drawing/2014/main" id="{FBA468C4-8CC6-0746-97D4-D7B4A7E0E2F0}"/>
                  </a:ext>
                </a:extLst>
              </p:cNvPr>
              <p:cNvCxnSpPr/>
              <p:nvPr/>
            </p:nvCxnSpPr>
            <p:spPr>
              <a:xfrm flipH="1">
                <a:off x="5993110" y="768664"/>
                <a:ext cx="0" cy="21240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12">
                <a:extLst>
                  <a:ext uri="{FF2B5EF4-FFF2-40B4-BE49-F238E27FC236}">
                    <a16:creationId xmlns:a16="http://schemas.microsoft.com/office/drawing/2014/main" id="{3A760FAE-4D4D-5248-A7B7-104DB115E9F6}"/>
                  </a:ext>
                </a:extLst>
              </p:cNvPr>
              <p:cNvCxnSpPr/>
              <p:nvPr/>
            </p:nvCxnSpPr>
            <p:spPr>
              <a:xfrm flipH="1">
                <a:off x="7254479" y="768664"/>
                <a:ext cx="0" cy="21240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13">
                <a:extLst>
                  <a:ext uri="{FF2B5EF4-FFF2-40B4-BE49-F238E27FC236}">
                    <a16:creationId xmlns:a16="http://schemas.microsoft.com/office/drawing/2014/main" id="{F71FD689-37F2-B146-8929-9199668CD8BC}"/>
                  </a:ext>
                </a:extLst>
              </p:cNvPr>
              <p:cNvCxnSpPr/>
              <p:nvPr/>
            </p:nvCxnSpPr>
            <p:spPr>
              <a:xfrm flipH="1">
                <a:off x="8551226" y="768664"/>
                <a:ext cx="0" cy="21240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16">
              <a:extLst>
                <a:ext uri="{FF2B5EF4-FFF2-40B4-BE49-F238E27FC236}">
                  <a16:creationId xmlns:a16="http://schemas.microsoft.com/office/drawing/2014/main" id="{0D5926B8-9305-AD42-A938-D26DA46513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49075" y="1763959"/>
              <a:ext cx="801033" cy="604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15">
              <a:extLst>
                <a:ext uri="{FF2B5EF4-FFF2-40B4-BE49-F238E27FC236}">
                  <a16:creationId xmlns:a16="http://schemas.microsoft.com/office/drawing/2014/main" id="{D2C8E5F7-9C51-9E47-94E3-6FCA37419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49075" y="1117800"/>
              <a:ext cx="801033" cy="604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38DADD35-E9A4-CA42-B5FD-C87254AC1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45896" y="424882"/>
              <a:ext cx="801033" cy="604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17">
              <a:extLst>
                <a:ext uri="{FF2B5EF4-FFF2-40B4-BE49-F238E27FC236}">
                  <a16:creationId xmlns:a16="http://schemas.microsoft.com/office/drawing/2014/main" id="{A40529FA-18E6-C047-AF78-9D1A7439F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43111" y="1763959"/>
              <a:ext cx="801033" cy="604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8">
              <a:extLst>
                <a:ext uri="{FF2B5EF4-FFF2-40B4-BE49-F238E27FC236}">
                  <a16:creationId xmlns:a16="http://schemas.microsoft.com/office/drawing/2014/main" id="{8F3ECE3C-EF40-AC41-8788-E8840AC93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937147" y="1763959"/>
              <a:ext cx="801033" cy="604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19">
              <a:extLst>
                <a:ext uri="{FF2B5EF4-FFF2-40B4-BE49-F238E27FC236}">
                  <a16:creationId xmlns:a16="http://schemas.microsoft.com/office/drawing/2014/main" id="{D76AB740-B3FB-2B42-9C6A-F74D78A4C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31183" y="1763959"/>
              <a:ext cx="801033" cy="604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20">
              <a:extLst>
                <a:ext uri="{FF2B5EF4-FFF2-40B4-BE49-F238E27FC236}">
                  <a16:creationId xmlns:a16="http://schemas.microsoft.com/office/drawing/2014/main" id="{D027E3A0-C3DF-8042-8B2B-796C75C7E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25219" y="1763959"/>
              <a:ext cx="801033" cy="604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21">
              <a:extLst>
                <a:ext uri="{FF2B5EF4-FFF2-40B4-BE49-F238E27FC236}">
                  <a16:creationId xmlns:a16="http://schemas.microsoft.com/office/drawing/2014/main" id="{5EAEE895-2213-0E4B-8C4B-67EFF8302C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619255" y="1763959"/>
              <a:ext cx="801033" cy="604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22">
              <a:extLst>
                <a:ext uri="{FF2B5EF4-FFF2-40B4-BE49-F238E27FC236}">
                  <a16:creationId xmlns:a16="http://schemas.microsoft.com/office/drawing/2014/main" id="{DDAF3E72-9B87-8E43-B6F9-00823A003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513289" y="1763959"/>
              <a:ext cx="801033" cy="604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9">
              <a:extLst>
                <a:ext uri="{FF2B5EF4-FFF2-40B4-BE49-F238E27FC236}">
                  <a16:creationId xmlns:a16="http://schemas.microsoft.com/office/drawing/2014/main" id="{22DC8073-6477-E34C-82AC-1CF381397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499954" y="1117800"/>
              <a:ext cx="801033" cy="604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10">
              <a:extLst>
                <a:ext uri="{FF2B5EF4-FFF2-40B4-BE49-F238E27FC236}">
                  <a16:creationId xmlns:a16="http://schemas.microsoft.com/office/drawing/2014/main" id="{7DC3AD0A-5C90-8B44-B20B-F633347516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608140" y="1117800"/>
              <a:ext cx="801033" cy="604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11">
              <a:extLst>
                <a:ext uri="{FF2B5EF4-FFF2-40B4-BE49-F238E27FC236}">
                  <a16:creationId xmlns:a16="http://schemas.microsoft.com/office/drawing/2014/main" id="{7A96F6C1-E8D8-0A4C-8162-57F86CCE2C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16327" y="1117800"/>
              <a:ext cx="801033" cy="604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12">
              <a:extLst>
                <a:ext uri="{FF2B5EF4-FFF2-40B4-BE49-F238E27FC236}">
                  <a16:creationId xmlns:a16="http://schemas.microsoft.com/office/drawing/2014/main" id="{6943120C-7235-E943-ABF8-46C2CCD5E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24514" y="1117800"/>
              <a:ext cx="801033" cy="604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13">
              <a:extLst>
                <a:ext uri="{FF2B5EF4-FFF2-40B4-BE49-F238E27FC236}">
                  <a16:creationId xmlns:a16="http://schemas.microsoft.com/office/drawing/2014/main" id="{D74AD063-B138-144F-A2F5-E55D7914E5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932701" y="1117800"/>
              <a:ext cx="801033" cy="604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4">
              <a:extLst>
                <a:ext uri="{FF2B5EF4-FFF2-40B4-BE49-F238E27FC236}">
                  <a16:creationId xmlns:a16="http://schemas.microsoft.com/office/drawing/2014/main" id="{5FC190AC-282F-A941-BA3A-96E1A655ED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40888" y="1117800"/>
              <a:ext cx="801033" cy="604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3">
              <a:extLst>
                <a:ext uri="{FF2B5EF4-FFF2-40B4-BE49-F238E27FC236}">
                  <a16:creationId xmlns:a16="http://schemas.microsoft.com/office/drawing/2014/main" id="{415A56D3-06D5-0B48-9D64-48D6DD8AB5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38238" y="424882"/>
              <a:ext cx="801033" cy="604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4">
              <a:extLst>
                <a:ext uri="{FF2B5EF4-FFF2-40B4-BE49-F238E27FC236}">
                  <a16:creationId xmlns:a16="http://schemas.microsoft.com/office/drawing/2014/main" id="{3BB8745A-EB7A-924E-9228-648420800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930582" y="424882"/>
              <a:ext cx="801033" cy="604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5">
              <a:extLst>
                <a:ext uri="{FF2B5EF4-FFF2-40B4-BE49-F238E27FC236}">
                  <a16:creationId xmlns:a16="http://schemas.microsoft.com/office/drawing/2014/main" id="{6547F9AE-4A73-054C-9038-841388FE3B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22924" y="424882"/>
              <a:ext cx="801033" cy="604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8CB8F6BB-9DB1-F54B-A939-708B4BF3C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15268" y="424882"/>
              <a:ext cx="801033" cy="604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7">
              <a:extLst>
                <a:ext uri="{FF2B5EF4-FFF2-40B4-BE49-F238E27FC236}">
                  <a16:creationId xmlns:a16="http://schemas.microsoft.com/office/drawing/2014/main" id="{6D48E963-FE05-2B40-BE79-05A35A4D0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607610" y="424882"/>
              <a:ext cx="801033" cy="604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8">
              <a:extLst>
                <a:ext uri="{FF2B5EF4-FFF2-40B4-BE49-F238E27FC236}">
                  <a16:creationId xmlns:a16="http://schemas.microsoft.com/office/drawing/2014/main" id="{B838DFE4-931E-9C48-89BB-260B2D48EC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499954" y="424882"/>
              <a:ext cx="801033" cy="604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2" name="직선 화살표 연결선 394">
              <a:extLst>
                <a:ext uri="{FF2B5EF4-FFF2-40B4-BE49-F238E27FC236}">
                  <a16:creationId xmlns:a16="http://schemas.microsoft.com/office/drawing/2014/main" id="{C196BB44-F40A-8C4B-81B1-930FB444A0D3}"/>
                </a:ext>
              </a:extLst>
            </p:cNvPr>
            <p:cNvCxnSpPr/>
            <p:nvPr/>
          </p:nvCxnSpPr>
          <p:spPr>
            <a:xfrm>
              <a:off x="929478" y="721733"/>
              <a:ext cx="11264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395">
              <a:extLst>
                <a:ext uri="{FF2B5EF4-FFF2-40B4-BE49-F238E27FC236}">
                  <a16:creationId xmlns:a16="http://schemas.microsoft.com/office/drawing/2014/main" id="{063152E6-9249-D947-AFD6-4967B1E266D9}"/>
                </a:ext>
              </a:extLst>
            </p:cNvPr>
            <p:cNvCxnSpPr/>
            <p:nvPr/>
          </p:nvCxnSpPr>
          <p:spPr>
            <a:xfrm>
              <a:off x="1825185" y="721733"/>
              <a:ext cx="11264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396">
              <a:extLst>
                <a:ext uri="{FF2B5EF4-FFF2-40B4-BE49-F238E27FC236}">
                  <a16:creationId xmlns:a16="http://schemas.microsoft.com/office/drawing/2014/main" id="{7793748C-9667-7541-AECE-DC3D5EA15C2B}"/>
                </a:ext>
              </a:extLst>
            </p:cNvPr>
            <p:cNvCxnSpPr/>
            <p:nvPr/>
          </p:nvCxnSpPr>
          <p:spPr>
            <a:xfrm>
              <a:off x="2720892" y="721733"/>
              <a:ext cx="11264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397">
              <a:extLst>
                <a:ext uri="{FF2B5EF4-FFF2-40B4-BE49-F238E27FC236}">
                  <a16:creationId xmlns:a16="http://schemas.microsoft.com/office/drawing/2014/main" id="{4A25FCD0-5355-E647-8434-4030A56062A3}"/>
                </a:ext>
              </a:extLst>
            </p:cNvPr>
            <p:cNvCxnSpPr/>
            <p:nvPr/>
          </p:nvCxnSpPr>
          <p:spPr>
            <a:xfrm>
              <a:off x="3616599" y="721733"/>
              <a:ext cx="11264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398">
              <a:extLst>
                <a:ext uri="{FF2B5EF4-FFF2-40B4-BE49-F238E27FC236}">
                  <a16:creationId xmlns:a16="http://schemas.microsoft.com/office/drawing/2014/main" id="{187F8A30-045A-194C-9F1B-1C834B89EAEC}"/>
                </a:ext>
              </a:extLst>
            </p:cNvPr>
            <p:cNvCxnSpPr/>
            <p:nvPr/>
          </p:nvCxnSpPr>
          <p:spPr>
            <a:xfrm>
              <a:off x="4512306" y="721733"/>
              <a:ext cx="11264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399">
              <a:extLst>
                <a:ext uri="{FF2B5EF4-FFF2-40B4-BE49-F238E27FC236}">
                  <a16:creationId xmlns:a16="http://schemas.microsoft.com/office/drawing/2014/main" id="{C70381B6-EC56-554D-A8F6-6A180879AF53}"/>
                </a:ext>
              </a:extLst>
            </p:cNvPr>
            <p:cNvCxnSpPr/>
            <p:nvPr/>
          </p:nvCxnSpPr>
          <p:spPr>
            <a:xfrm>
              <a:off x="5408014" y="721733"/>
              <a:ext cx="11264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00">
              <a:extLst>
                <a:ext uri="{FF2B5EF4-FFF2-40B4-BE49-F238E27FC236}">
                  <a16:creationId xmlns:a16="http://schemas.microsoft.com/office/drawing/2014/main" id="{7C82E182-46CB-294F-B7AD-1541BF6CA1AA}"/>
                </a:ext>
              </a:extLst>
            </p:cNvPr>
            <p:cNvCxnSpPr/>
            <p:nvPr/>
          </p:nvCxnSpPr>
          <p:spPr>
            <a:xfrm>
              <a:off x="930327" y="1398331"/>
              <a:ext cx="11264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01">
              <a:extLst>
                <a:ext uri="{FF2B5EF4-FFF2-40B4-BE49-F238E27FC236}">
                  <a16:creationId xmlns:a16="http://schemas.microsoft.com/office/drawing/2014/main" id="{628B6C22-11DA-EC4F-B0CF-7F3A9DCA647A}"/>
                </a:ext>
              </a:extLst>
            </p:cNvPr>
            <p:cNvCxnSpPr/>
            <p:nvPr/>
          </p:nvCxnSpPr>
          <p:spPr>
            <a:xfrm>
              <a:off x="1826034" y="1398331"/>
              <a:ext cx="11264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02">
              <a:extLst>
                <a:ext uri="{FF2B5EF4-FFF2-40B4-BE49-F238E27FC236}">
                  <a16:creationId xmlns:a16="http://schemas.microsoft.com/office/drawing/2014/main" id="{0347DB6D-6D76-C24C-989C-99ECB15423A4}"/>
                </a:ext>
              </a:extLst>
            </p:cNvPr>
            <p:cNvCxnSpPr/>
            <p:nvPr/>
          </p:nvCxnSpPr>
          <p:spPr>
            <a:xfrm>
              <a:off x="2721741" y="1398331"/>
              <a:ext cx="11264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403">
              <a:extLst>
                <a:ext uri="{FF2B5EF4-FFF2-40B4-BE49-F238E27FC236}">
                  <a16:creationId xmlns:a16="http://schemas.microsoft.com/office/drawing/2014/main" id="{D8D407D4-82DA-6E49-8531-D8A589197709}"/>
                </a:ext>
              </a:extLst>
            </p:cNvPr>
            <p:cNvCxnSpPr/>
            <p:nvPr/>
          </p:nvCxnSpPr>
          <p:spPr>
            <a:xfrm>
              <a:off x="3617448" y="1398331"/>
              <a:ext cx="11264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404">
              <a:extLst>
                <a:ext uri="{FF2B5EF4-FFF2-40B4-BE49-F238E27FC236}">
                  <a16:creationId xmlns:a16="http://schemas.microsoft.com/office/drawing/2014/main" id="{C234334E-883C-4B46-8ABA-0EB54259E145}"/>
                </a:ext>
              </a:extLst>
            </p:cNvPr>
            <p:cNvCxnSpPr/>
            <p:nvPr/>
          </p:nvCxnSpPr>
          <p:spPr>
            <a:xfrm>
              <a:off x="4513155" y="1398331"/>
              <a:ext cx="11264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405">
              <a:extLst>
                <a:ext uri="{FF2B5EF4-FFF2-40B4-BE49-F238E27FC236}">
                  <a16:creationId xmlns:a16="http://schemas.microsoft.com/office/drawing/2014/main" id="{7116BEBC-E9E1-F34C-9615-216C21F4217C}"/>
                </a:ext>
              </a:extLst>
            </p:cNvPr>
            <p:cNvCxnSpPr/>
            <p:nvPr/>
          </p:nvCxnSpPr>
          <p:spPr>
            <a:xfrm>
              <a:off x="5408862" y="1398331"/>
              <a:ext cx="11264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406">
              <a:extLst>
                <a:ext uri="{FF2B5EF4-FFF2-40B4-BE49-F238E27FC236}">
                  <a16:creationId xmlns:a16="http://schemas.microsoft.com/office/drawing/2014/main" id="{8F9BD8B5-F2E3-1F4D-AFC4-9FAE822CF9BF}"/>
                </a:ext>
              </a:extLst>
            </p:cNvPr>
            <p:cNvCxnSpPr/>
            <p:nvPr/>
          </p:nvCxnSpPr>
          <p:spPr>
            <a:xfrm>
              <a:off x="930327" y="2060958"/>
              <a:ext cx="11264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407">
              <a:extLst>
                <a:ext uri="{FF2B5EF4-FFF2-40B4-BE49-F238E27FC236}">
                  <a16:creationId xmlns:a16="http://schemas.microsoft.com/office/drawing/2014/main" id="{E6A1777F-3252-B84C-A04A-63DD5E866A27}"/>
                </a:ext>
              </a:extLst>
            </p:cNvPr>
            <p:cNvCxnSpPr/>
            <p:nvPr/>
          </p:nvCxnSpPr>
          <p:spPr>
            <a:xfrm>
              <a:off x="1826034" y="2060958"/>
              <a:ext cx="11264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408">
              <a:extLst>
                <a:ext uri="{FF2B5EF4-FFF2-40B4-BE49-F238E27FC236}">
                  <a16:creationId xmlns:a16="http://schemas.microsoft.com/office/drawing/2014/main" id="{58A45429-47F8-BB42-B3AF-67E225CC86B0}"/>
                </a:ext>
              </a:extLst>
            </p:cNvPr>
            <p:cNvCxnSpPr/>
            <p:nvPr/>
          </p:nvCxnSpPr>
          <p:spPr>
            <a:xfrm>
              <a:off x="2721741" y="2060958"/>
              <a:ext cx="11264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409">
              <a:extLst>
                <a:ext uri="{FF2B5EF4-FFF2-40B4-BE49-F238E27FC236}">
                  <a16:creationId xmlns:a16="http://schemas.microsoft.com/office/drawing/2014/main" id="{B983278D-9A72-3140-AD3D-3374FF99D017}"/>
                </a:ext>
              </a:extLst>
            </p:cNvPr>
            <p:cNvCxnSpPr/>
            <p:nvPr/>
          </p:nvCxnSpPr>
          <p:spPr>
            <a:xfrm>
              <a:off x="3617448" y="2060958"/>
              <a:ext cx="11264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410">
              <a:extLst>
                <a:ext uri="{FF2B5EF4-FFF2-40B4-BE49-F238E27FC236}">
                  <a16:creationId xmlns:a16="http://schemas.microsoft.com/office/drawing/2014/main" id="{6BD7124B-881F-1B4F-B1E1-315146950FA9}"/>
                </a:ext>
              </a:extLst>
            </p:cNvPr>
            <p:cNvCxnSpPr/>
            <p:nvPr/>
          </p:nvCxnSpPr>
          <p:spPr>
            <a:xfrm>
              <a:off x="4513155" y="2060958"/>
              <a:ext cx="11264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411">
              <a:extLst>
                <a:ext uri="{FF2B5EF4-FFF2-40B4-BE49-F238E27FC236}">
                  <a16:creationId xmlns:a16="http://schemas.microsoft.com/office/drawing/2014/main" id="{A1FE90C4-12F0-4F4A-A013-73C57E5E15B2}"/>
                </a:ext>
              </a:extLst>
            </p:cNvPr>
            <p:cNvCxnSpPr/>
            <p:nvPr/>
          </p:nvCxnSpPr>
          <p:spPr>
            <a:xfrm>
              <a:off x="5408863" y="2060958"/>
              <a:ext cx="11264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353">
            <a:extLst>
              <a:ext uri="{FF2B5EF4-FFF2-40B4-BE49-F238E27FC236}">
                <a16:creationId xmlns:a16="http://schemas.microsoft.com/office/drawing/2014/main" id="{9620C44E-CF70-E544-B5B2-418EFB9FF338}"/>
              </a:ext>
            </a:extLst>
          </p:cNvPr>
          <p:cNvGrpSpPr/>
          <p:nvPr/>
        </p:nvGrpSpPr>
        <p:grpSpPr>
          <a:xfrm>
            <a:off x="1481604" y="4029079"/>
            <a:ext cx="6912881" cy="430114"/>
            <a:chOff x="1745811" y="3125322"/>
            <a:chExt cx="11073804" cy="185648"/>
          </a:xfrm>
        </p:grpSpPr>
        <p:cxnSp>
          <p:nvCxnSpPr>
            <p:cNvPr id="13" name="직선 연결선 422">
              <a:extLst>
                <a:ext uri="{FF2B5EF4-FFF2-40B4-BE49-F238E27FC236}">
                  <a16:creationId xmlns:a16="http://schemas.microsoft.com/office/drawing/2014/main" id="{CC600441-C10E-9441-BA53-E7F4CE6FAA3F}"/>
                </a:ext>
              </a:extLst>
            </p:cNvPr>
            <p:cNvCxnSpPr/>
            <p:nvPr/>
          </p:nvCxnSpPr>
          <p:spPr>
            <a:xfrm flipH="1" flipV="1">
              <a:off x="1745811" y="3125323"/>
              <a:ext cx="1325792" cy="18399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423">
              <a:extLst>
                <a:ext uri="{FF2B5EF4-FFF2-40B4-BE49-F238E27FC236}">
                  <a16:creationId xmlns:a16="http://schemas.microsoft.com/office/drawing/2014/main" id="{BF91CDE9-9F74-364E-937F-530C009A7D94}"/>
                </a:ext>
              </a:extLst>
            </p:cNvPr>
            <p:cNvCxnSpPr/>
            <p:nvPr/>
          </p:nvCxnSpPr>
          <p:spPr>
            <a:xfrm flipH="1" flipV="1">
              <a:off x="3562471" y="3128911"/>
              <a:ext cx="460358" cy="16895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424">
              <a:extLst>
                <a:ext uri="{FF2B5EF4-FFF2-40B4-BE49-F238E27FC236}">
                  <a16:creationId xmlns:a16="http://schemas.microsoft.com/office/drawing/2014/main" id="{4DD84C79-E35E-E74C-8E3F-D85364484B26}"/>
                </a:ext>
              </a:extLst>
            </p:cNvPr>
            <p:cNvCxnSpPr/>
            <p:nvPr/>
          </p:nvCxnSpPr>
          <p:spPr>
            <a:xfrm flipV="1">
              <a:off x="4931411" y="3128897"/>
              <a:ext cx="486852" cy="18043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425">
              <a:extLst>
                <a:ext uri="{FF2B5EF4-FFF2-40B4-BE49-F238E27FC236}">
                  <a16:creationId xmlns:a16="http://schemas.microsoft.com/office/drawing/2014/main" id="{981CD32F-9CA4-4E42-8357-26052809F050}"/>
                </a:ext>
              </a:extLst>
            </p:cNvPr>
            <p:cNvCxnSpPr/>
            <p:nvPr/>
          </p:nvCxnSpPr>
          <p:spPr>
            <a:xfrm flipV="1">
              <a:off x="5897415" y="3125323"/>
              <a:ext cx="1376638" cy="18399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426">
              <a:extLst>
                <a:ext uri="{FF2B5EF4-FFF2-40B4-BE49-F238E27FC236}">
                  <a16:creationId xmlns:a16="http://schemas.microsoft.com/office/drawing/2014/main" id="{FF9E7F1B-8ABB-BF41-8DA6-F691D51166C2}"/>
                </a:ext>
              </a:extLst>
            </p:cNvPr>
            <p:cNvCxnSpPr/>
            <p:nvPr/>
          </p:nvCxnSpPr>
          <p:spPr>
            <a:xfrm flipV="1">
              <a:off x="6808892" y="3128897"/>
              <a:ext cx="2320953" cy="18041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427">
              <a:extLst>
                <a:ext uri="{FF2B5EF4-FFF2-40B4-BE49-F238E27FC236}">
                  <a16:creationId xmlns:a16="http://schemas.microsoft.com/office/drawing/2014/main" id="{883BC8F4-7597-5340-8522-CAB61AEADBDD}"/>
                </a:ext>
              </a:extLst>
            </p:cNvPr>
            <p:cNvCxnSpPr/>
            <p:nvPr/>
          </p:nvCxnSpPr>
          <p:spPr>
            <a:xfrm flipV="1">
              <a:off x="7746587" y="3125322"/>
              <a:ext cx="3202629" cy="1840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428">
              <a:extLst>
                <a:ext uri="{FF2B5EF4-FFF2-40B4-BE49-F238E27FC236}">
                  <a16:creationId xmlns:a16="http://schemas.microsoft.com/office/drawing/2014/main" id="{525F2C86-705E-2A4D-A8A5-2020DFC9D89E}"/>
                </a:ext>
              </a:extLst>
            </p:cNvPr>
            <p:cNvCxnSpPr/>
            <p:nvPr/>
          </p:nvCxnSpPr>
          <p:spPr>
            <a:xfrm flipV="1">
              <a:off x="8687565" y="3128897"/>
              <a:ext cx="4132050" cy="18207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5DC2A3D-3BCB-C84E-8491-6D6D00148FC4}"/>
              </a:ext>
            </a:extLst>
          </p:cNvPr>
          <p:cNvSpPr txBox="1"/>
          <p:nvPr/>
        </p:nvSpPr>
        <p:spPr>
          <a:xfrm>
            <a:off x="-210317" y="2442745"/>
            <a:ext cx="1210904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r"/>
            <a:r>
              <a:rPr lang="en-US" b="1" dirty="0">
                <a:effectLst>
                  <a:glow rad="63500">
                    <a:srgbClr val="FFFFFF"/>
                  </a:glow>
                </a:effectLst>
              </a:rPr>
              <a:t>ASD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D229E8-18A5-9F41-B256-8C84DF0DE7B2}"/>
              </a:ext>
            </a:extLst>
          </p:cNvPr>
          <p:cNvSpPr txBox="1"/>
          <p:nvPr/>
        </p:nvSpPr>
        <p:spPr>
          <a:xfrm>
            <a:off x="-210317" y="1507335"/>
            <a:ext cx="1210904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r"/>
            <a:r>
              <a:rPr lang="en-US" b="1" dirty="0">
                <a:effectLst>
                  <a:glow rad="63500">
                    <a:srgbClr val="FFFFFF"/>
                  </a:glow>
                </a:effectLst>
              </a:rPr>
              <a:t>ADHD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F9561B-283A-9C4F-9586-63AFB621C328}"/>
              </a:ext>
            </a:extLst>
          </p:cNvPr>
          <p:cNvSpPr txBox="1"/>
          <p:nvPr/>
        </p:nvSpPr>
        <p:spPr>
          <a:xfrm>
            <a:off x="-408848" y="3311243"/>
            <a:ext cx="1409435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r"/>
            <a:r>
              <a:rPr lang="en-US" b="1" dirty="0" err="1">
                <a:effectLst>
                  <a:glow rad="63500">
                    <a:srgbClr val="FFFFFF"/>
                  </a:glow>
                </a:effectLst>
              </a:rPr>
              <a:t>PedCon</a:t>
            </a:r>
            <a:endParaRPr lang="en-US" b="1" dirty="0">
              <a:effectLst>
                <a:glow rad="63500">
                  <a:srgbClr val="FFFFFF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21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DF781-D33E-ED4D-81E0-92B4AE73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F34A0-A261-A04A-9610-B400FC23E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Functional connectivity</a:t>
            </a:r>
          </a:p>
          <a:p>
            <a:pPr marL="400050" lvl="1" indent="0">
              <a:buNone/>
            </a:pPr>
            <a:r>
              <a:rPr lang="en-US" altLang="ko-KR" dirty="0"/>
              <a:t>if we find which parts of brain share functional properties</a:t>
            </a:r>
          </a:p>
          <a:p>
            <a:r>
              <a:rPr lang="en-US" altLang="ko-KR" dirty="0"/>
              <a:t>Structural connectivity </a:t>
            </a:r>
          </a:p>
          <a:p>
            <a:pPr marL="400050" lvl="1" indent="0">
              <a:buNone/>
            </a:pPr>
            <a:r>
              <a:rPr lang="en-US" altLang="ko-KR" dirty="0"/>
              <a:t>if we find which parts of brain are physically or anatomically connected to each other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320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97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4846" y="4525306"/>
            <a:ext cx="4979240" cy="2197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7" name="TextBox 166"/>
          <p:cNvSpPr txBox="1"/>
          <p:nvPr/>
        </p:nvSpPr>
        <p:spPr bwMode="auto">
          <a:xfrm>
            <a:off x="3025539" y="4530226"/>
            <a:ext cx="472926" cy="2147099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>
            <a:noAutofit/>
          </a:bodyPr>
          <a:lstStyle/>
          <a:p>
            <a:pPr algn="ctr"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effectLst>
                <a:glow rad="38100">
                  <a:schemeClr val="bg1">
                    <a:alpha val="88000"/>
                  </a:schemeClr>
                </a:glo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2" name="TextBox 949"/>
          <p:cNvSpPr txBox="1">
            <a:spLocks noChangeArrowheads="1"/>
          </p:cNvSpPr>
          <p:nvPr/>
        </p:nvSpPr>
        <p:spPr bwMode="auto">
          <a:xfrm>
            <a:off x="619607" y="813999"/>
            <a:ext cx="190958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ADHD</a:t>
            </a:r>
            <a:endParaRPr lang="en-US" sz="2400" b="1" dirty="0"/>
          </a:p>
        </p:txBody>
      </p:sp>
      <p:pic>
        <p:nvPicPr>
          <p:cNvPr id="21" name="Picture 945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05472" y="54772"/>
            <a:ext cx="5019131" cy="2192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 bwMode="auto">
          <a:xfrm rot="5400000">
            <a:off x="5797870" y="-247962"/>
            <a:ext cx="188475" cy="4864993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>
            <a:noAutofit/>
          </a:bodyPr>
          <a:lstStyle/>
          <a:p>
            <a:pPr algn="ctr"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effectLst>
                <a:glow rad="38100">
                  <a:schemeClr val="bg1">
                    <a:alpha val="88000"/>
                  </a:schemeClr>
                </a:glo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5" name="TextBox 1339"/>
          <p:cNvSpPr txBox="1">
            <a:spLocks noChangeArrowheads="1"/>
          </p:cNvSpPr>
          <p:nvPr/>
        </p:nvSpPr>
        <p:spPr bwMode="auto">
          <a:xfrm>
            <a:off x="3459612" y="2287525"/>
            <a:ext cx="486499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/>
              <a:t>Distance </a:t>
            </a:r>
            <a:r>
              <a:rPr lang="en-US" sz="1100" b="1" dirty="0" err="1">
                <a:latin typeface="Times New Roman" charset="0"/>
                <a:ea typeface="Times New Roman" charset="0"/>
                <a:cs typeface="Times New Roman" charset="0"/>
              </a:rPr>
              <a:t>ε</a:t>
            </a:r>
            <a:endParaRPr lang="en-US" sz="11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2864623" y="67231"/>
            <a:ext cx="650411" cy="2023066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>
            <a:noAutofit/>
          </a:bodyPr>
          <a:lstStyle/>
          <a:p>
            <a:pPr algn="ctr"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effectLst>
                <a:glow rad="38100">
                  <a:schemeClr val="bg1">
                    <a:alpha val="88000"/>
                  </a:schemeClr>
                </a:glo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7" name="TextBox 1341"/>
          <p:cNvSpPr txBox="1">
            <a:spLocks noChangeArrowheads="1"/>
          </p:cNvSpPr>
          <p:nvPr/>
        </p:nvSpPr>
        <p:spPr bwMode="auto">
          <a:xfrm>
            <a:off x="3468927" y="2048418"/>
            <a:ext cx="500081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altLang="ko-KR" sz="1000" dirty="0">
                <a:ea typeface="맑은 고딕" charset="0"/>
                <a:cs typeface="맑은 고딕" charset="0"/>
              </a:rPr>
              <a:t>0                0.1                   0.2                  0.3                  0.4                 0.5                  0.6                   0.7</a:t>
            </a:r>
            <a:endParaRPr lang="en-US" sz="1000" dirty="0"/>
          </a:p>
        </p:txBody>
      </p:sp>
      <p:sp>
        <p:nvSpPr>
          <p:cNvPr id="28" name="Left Bracket 27"/>
          <p:cNvSpPr/>
          <p:nvPr/>
        </p:nvSpPr>
        <p:spPr bwMode="auto">
          <a:xfrm>
            <a:off x="3424445" y="1911039"/>
            <a:ext cx="71938" cy="152919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9" name="Left Bracket 28"/>
          <p:cNvSpPr/>
          <p:nvPr/>
        </p:nvSpPr>
        <p:spPr bwMode="auto">
          <a:xfrm>
            <a:off x="3424445" y="1774217"/>
            <a:ext cx="71938" cy="135359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30" name="Left Bracket 29"/>
          <p:cNvSpPr/>
          <p:nvPr/>
        </p:nvSpPr>
        <p:spPr bwMode="auto">
          <a:xfrm>
            <a:off x="3424445" y="1693733"/>
            <a:ext cx="71938" cy="83410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sz="1400"/>
          </a:p>
        </p:txBody>
      </p:sp>
      <p:sp>
        <p:nvSpPr>
          <p:cNvPr id="31" name="Left Bracket 30"/>
          <p:cNvSpPr/>
          <p:nvPr/>
        </p:nvSpPr>
        <p:spPr bwMode="auto">
          <a:xfrm>
            <a:off x="3424445" y="1572276"/>
            <a:ext cx="71938" cy="117798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sz="1400"/>
          </a:p>
        </p:txBody>
      </p:sp>
      <p:sp>
        <p:nvSpPr>
          <p:cNvPr id="32" name="Left Bracket 31"/>
          <p:cNvSpPr/>
          <p:nvPr/>
        </p:nvSpPr>
        <p:spPr bwMode="auto">
          <a:xfrm>
            <a:off x="3424445" y="1279608"/>
            <a:ext cx="71938" cy="289741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sz="1400"/>
          </a:p>
        </p:txBody>
      </p:sp>
      <p:sp>
        <p:nvSpPr>
          <p:cNvPr id="33" name="Left Bracket 32"/>
          <p:cNvSpPr/>
          <p:nvPr/>
        </p:nvSpPr>
        <p:spPr bwMode="auto">
          <a:xfrm>
            <a:off x="3424445" y="1140591"/>
            <a:ext cx="71938" cy="134627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sz="1400"/>
          </a:p>
        </p:txBody>
      </p:sp>
      <p:sp>
        <p:nvSpPr>
          <p:cNvPr id="34" name="Left Bracket 33"/>
          <p:cNvSpPr/>
          <p:nvPr/>
        </p:nvSpPr>
        <p:spPr bwMode="auto">
          <a:xfrm>
            <a:off x="3424445" y="1094496"/>
            <a:ext cx="71938" cy="49022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sz="1400"/>
          </a:p>
        </p:txBody>
      </p:sp>
      <p:sp>
        <p:nvSpPr>
          <p:cNvPr id="53" name="Left Bracket 52"/>
          <p:cNvSpPr/>
          <p:nvPr/>
        </p:nvSpPr>
        <p:spPr bwMode="auto">
          <a:xfrm flipV="1">
            <a:off x="3429821" y="168221"/>
            <a:ext cx="71938" cy="152187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54" name="Left Bracket 53"/>
          <p:cNvSpPr/>
          <p:nvPr/>
        </p:nvSpPr>
        <p:spPr bwMode="auto">
          <a:xfrm flipV="1">
            <a:off x="3429821" y="322604"/>
            <a:ext cx="71938" cy="135358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55" name="Left Bracket 54"/>
          <p:cNvSpPr/>
          <p:nvPr/>
        </p:nvSpPr>
        <p:spPr bwMode="auto">
          <a:xfrm flipV="1">
            <a:off x="3429821" y="455035"/>
            <a:ext cx="71938" cy="83410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sz="1400"/>
          </a:p>
        </p:txBody>
      </p:sp>
      <p:sp>
        <p:nvSpPr>
          <p:cNvPr id="56" name="Left Bracket 55"/>
          <p:cNvSpPr/>
          <p:nvPr/>
        </p:nvSpPr>
        <p:spPr bwMode="auto">
          <a:xfrm flipV="1">
            <a:off x="3424492" y="541372"/>
            <a:ext cx="71938" cy="118530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sz="1400"/>
          </a:p>
        </p:txBody>
      </p:sp>
      <p:sp>
        <p:nvSpPr>
          <p:cNvPr id="57" name="Left Bracket 56"/>
          <p:cNvSpPr/>
          <p:nvPr/>
        </p:nvSpPr>
        <p:spPr bwMode="auto">
          <a:xfrm flipV="1">
            <a:off x="3424492" y="662098"/>
            <a:ext cx="71938" cy="290472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sz="1400"/>
          </a:p>
        </p:txBody>
      </p:sp>
      <p:sp>
        <p:nvSpPr>
          <p:cNvPr id="58" name="Left Bracket 57"/>
          <p:cNvSpPr/>
          <p:nvPr/>
        </p:nvSpPr>
        <p:spPr bwMode="auto">
          <a:xfrm flipV="1">
            <a:off x="3424492" y="956229"/>
            <a:ext cx="71938" cy="135358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sz="1400"/>
          </a:p>
        </p:txBody>
      </p:sp>
      <p:sp>
        <p:nvSpPr>
          <p:cNvPr id="36" name="TextBox 1356"/>
          <p:cNvSpPr txBox="1">
            <a:spLocks noChangeArrowheads="1"/>
          </p:cNvSpPr>
          <p:nvPr/>
        </p:nvSpPr>
        <p:spPr bwMode="auto">
          <a:xfrm>
            <a:off x="2726911" y="1904801"/>
            <a:ext cx="749986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frontal</a:t>
            </a:r>
          </a:p>
        </p:txBody>
      </p:sp>
      <p:sp>
        <p:nvSpPr>
          <p:cNvPr id="37" name="TextBox 1357"/>
          <p:cNvSpPr txBox="1">
            <a:spLocks noChangeArrowheads="1"/>
          </p:cNvSpPr>
          <p:nvPr/>
        </p:nvSpPr>
        <p:spPr bwMode="auto">
          <a:xfrm>
            <a:off x="2782412" y="1762255"/>
            <a:ext cx="694482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limbic</a:t>
            </a:r>
          </a:p>
        </p:txBody>
      </p:sp>
      <p:sp>
        <p:nvSpPr>
          <p:cNvPr id="38" name="TextBox 1358"/>
          <p:cNvSpPr txBox="1">
            <a:spLocks noChangeArrowheads="1"/>
          </p:cNvSpPr>
          <p:nvPr/>
        </p:nvSpPr>
        <p:spPr bwMode="auto">
          <a:xfrm>
            <a:off x="2386054" y="1649107"/>
            <a:ext cx="1090842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subcortical</a:t>
            </a:r>
          </a:p>
        </p:txBody>
      </p:sp>
      <p:sp>
        <p:nvSpPr>
          <p:cNvPr id="39" name="TextBox 1359"/>
          <p:cNvSpPr txBox="1">
            <a:spLocks noChangeArrowheads="1"/>
          </p:cNvSpPr>
          <p:nvPr/>
        </p:nvSpPr>
        <p:spPr bwMode="auto">
          <a:xfrm>
            <a:off x="2648012" y="1542515"/>
            <a:ext cx="828885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parietal</a:t>
            </a:r>
          </a:p>
        </p:txBody>
      </p:sp>
      <p:sp>
        <p:nvSpPr>
          <p:cNvPr id="40" name="TextBox 1360"/>
          <p:cNvSpPr txBox="1">
            <a:spLocks noChangeArrowheads="1"/>
          </p:cNvSpPr>
          <p:nvPr/>
        </p:nvSpPr>
        <p:spPr bwMode="auto">
          <a:xfrm>
            <a:off x="2526918" y="1323249"/>
            <a:ext cx="949975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temporal</a:t>
            </a:r>
          </a:p>
        </p:txBody>
      </p:sp>
      <p:sp>
        <p:nvSpPr>
          <p:cNvPr id="41" name="TextBox 1361"/>
          <p:cNvSpPr txBox="1">
            <a:spLocks noChangeArrowheads="1"/>
          </p:cNvSpPr>
          <p:nvPr/>
        </p:nvSpPr>
        <p:spPr bwMode="auto">
          <a:xfrm>
            <a:off x="2591330" y="1126769"/>
            <a:ext cx="885565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occipital</a:t>
            </a:r>
          </a:p>
        </p:txBody>
      </p:sp>
      <p:sp>
        <p:nvSpPr>
          <p:cNvPr id="42" name="TextBox 1362"/>
          <p:cNvSpPr txBox="1">
            <a:spLocks noChangeArrowheads="1"/>
          </p:cNvSpPr>
          <p:nvPr/>
        </p:nvSpPr>
        <p:spPr bwMode="auto">
          <a:xfrm>
            <a:off x="2163425" y="1027678"/>
            <a:ext cx="1324703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/>
              <a:t>Cerebellum</a:t>
            </a:r>
          </a:p>
        </p:txBody>
      </p:sp>
      <p:sp>
        <p:nvSpPr>
          <p:cNvPr id="43" name="TextBox 1363"/>
          <p:cNvSpPr txBox="1">
            <a:spLocks noChangeArrowheads="1"/>
          </p:cNvSpPr>
          <p:nvPr/>
        </p:nvSpPr>
        <p:spPr bwMode="auto">
          <a:xfrm>
            <a:off x="2726911" y="156325"/>
            <a:ext cx="749986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frontal</a:t>
            </a:r>
          </a:p>
        </p:txBody>
      </p:sp>
      <p:sp>
        <p:nvSpPr>
          <p:cNvPr id="44" name="TextBox 1364"/>
          <p:cNvSpPr txBox="1">
            <a:spLocks noChangeArrowheads="1"/>
          </p:cNvSpPr>
          <p:nvPr/>
        </p:nvSpPr>
        <p:spPr bwMode="auto">
          <a:xfrm>
            <a:off x="2782412" y="304931"/>
            <a:ext cx="694482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limbic</a:t>
            </a:r>
          </a:p>
        </p:txBody>
      </p:sp>
      <p:sp>
        <p:nvSpPr>
          <p:cNvPr id="45" name="TextBox 1365"/>
          <p:cNvSpPr txBox="1">
            <a:spLocks noChangeArrowheads="1"/>
          </p:cNvSpPr>
          <p:nvPr/>
        </p:nvSpPr>
        <p:spPr bwMode="auto">
          <a:xfrm>
            <a:off x="2386054" y="407069"/>
            <a:ext cx="1090842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subcortical</a:t>
            </a:r>
          </a:p>
        </p:txBody>
      </p:sp>
      <p:sp>
        <p:nvSpPr>
          <p:cNvPr id="46" name="TextBox 1366"/>
          <p:cNvSpPr txBox="1">
            <a:spLocks noChangeArrowheads="1"/>
          </p:cNvSpPr>
          <p:nvPr/>
        </p:nvSpPr>
        <p:spPr bwMode="auto">
          <a:xfrm>
            <a:off x="2648012" y="520733"/>
            <a:ext cx="828885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parietal</a:t>
            </a:r>
          </a:p>
        </p:txBody>
      </p:sp>
      <p:sp>
        <p:nvSpPr>
          <p:cNvPr id="47" name="TextBox 1367"/>
          <p:cNvSpPr txBox="1">
            <a:spLocks noChangeArrowheads="1"/>
          </p:cNvSpPr>
          <p:nvPr/>
        </p:nvSpPr>
        <p:spPr bwMode="auto">
          <a:xfrm>
            <a:off x="2526918" y="726285"/>
            <a:ext cx="949975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temporal</a:t>
            </a:r>
          </a:p>
        </p:txBody>
      </p:sp>
      <p:sp>
        <p:nvSpPr>
          <p:cNvPr id="48" name="TextBox 1368"/>
          <p:cNvSpPr txBox="1">
            <a:spLocks noChangeArrowheads="1"/>
          </p:cNvSpPr>
          <p:nvPr/>
        </p:nvSpPr>
        <p:spPr bwMode="auto">
          <a:xfrm>
            <a:off x="2591330" y="935734"/>
            <a:ext cx="885565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occipital</a:t>
            </a:r>
          </a:p>
        </p:txBody>
      </p:sp>
      <p:sp>
        <p:nvSpPr>
          <p:cNvPr id="49" name="Left Bracket 48"/>
          <p:cNvSpPr/>
          <p:nvPr/>
        </p:nvSpPr>
        <p:spPr bwMode="auto">
          <a:xfrm>
            <a:off x="2381281" y="1120836"/>
            <a:ext cx="69274" cy="943122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50" name="Left Bracket 49"/>
          <p:cNvSpPr/>
          <p:nvPr/>
        </p:nvSpPr>
        <p:spPr bwMode="auto">
          <a:xfrm>
            <a:off x="2381281" y="177714"/>
            <a:ext cx="69274" cy="943122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51" name="TextBox 1371"/>
          <p:cNvSpPr txBox="1">
            <a:spLocks noChangeArrowheads="1"/>
          </p:cNvSpPr>
          <p:nvPr/>
        </p:nvSpPr>
        <p:spPr bwMode="auto">
          <a:xfrm>
            <a:off x="1798000" y="575694"/>
            <a:ext cx="582811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right</a:t>
            </a:r>
          </a:p>
        </p:txBody>
      </p:sp>
      <p:sp>
        <p:nvSpPr>
          <p:cNvPr id="52" name="TextBox 1372"/>
          <p:cNvSpPr txBox="1">
            <a:spLocks noChangeArrowheads="1"/>
          </p:cNvSpPr>
          <p:nvPr/>
        </p:nvSpPr>
        <p:spPr bwMode="auto">
          <a:xfrm>
            <a:off x="1908880" y="1518677"/>
            <a:ext cx="471936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left</a:t>
            </a:r>
          </a:p>
        </p:txBody>
      </p:sp>
      <p:pic>
        <p:nvPicPr>
          <p:cNvPr id="81" name="Picture 950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06753" y="2261720"/>
            <a:ext cx="4972933" cy="2158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" name="TextBox 82"/>
          <p:cNvSpPr txBox="1"/>
          <p:nvPr/>
        </p:nvSpPr>
        <p:spPr bwMode="auto">
          <a:xfrm>
            <a:off x="3051014" y="2278772"/>
            <a:ext cx="470544" cy="511074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ctr"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effectLst>
                <a:glow rad="38100">
                  <a:schemeClr val="bg1">
                    <a:alpha val="88000"/>
                  </a:schemeClr>
                </a:glo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 bwMode="auto">
          <a:xfrm>
            <a:off x="3032793" y="2273296"/>
            <a:ext cx="472926" cy="2147099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>
            <a:noAutofit/>
          </a:bodyPr>
          <a:lstStyle/>
          <a:p>
            <a:pPr algn="ctr"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effectLst>
                <a:glow rad="38100">
                  <a:schemeClr val="bg1">
                    <a:alpha val="88000"/>
                  </a:schemeClr>
                </a:glo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88" name="Left Bracket 116"/>
          <p:cNvSpPr/>
          <p:nvPr/>
        </p:nvSpPr>
        <p:spPr bwMode="auto">
          <a:xfrm>
            <a:off x="3415130" y="4117103"/>
            <a:ext cx="71938" cy="152919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89" name="Left Bracket 117"/>
          <p:cNvSpPr/>
          <p:nvPr/>
        </p:nvSpPr>
        <p:spPr bwMode="auto">
          <a:xfrm>
            <a:off x="3415130" y="3980281"/>
            <a:ext cx="71938" cy="135359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0" name="Left Bracket 118"/>
          <p:cNvSpPr/>
          <p:nvPr/>
        </p:nvSpPr>
        <p:spPr bwMode="auto">
          <a:xfrm>
            <a:off x="3415130" y="3899797"/>
            <a:ext cx="71938" cy="83410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sz="1400"/>
          </a:p>
        </p:txBody>
      </p:sp>
      <p:sp>
        <p:nvSpPr>
          <p:cNvPr id="91" name="Left Bracket 119"/>
          <p:cNvSpPr/>
          <p:nvPr/>
        </p:nvSpPr>
        <p:spPr bwMode="auto">
          <a:xfrm>
            <a:off x="3415130" y="3778340"/>
            <a:ext cx="71938" cy="117798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sz="1400"/>
          </a:p>
        </p:txBody>
      </p:sp>
      <p:sp>
        <p:nvSpPr>
          <p:cNvPr id="92" name="Left Bracket 120"/>
          <p:cNvSpPr/>
          <p:nvPr/>
        </p:nvSpPr>
        <p:spPr bwMode="auto">
          <a:xfrm>
            <a:off x="3415130" y="3485672"/>
            <a:ext cx="71938" cy="289741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sz="1400"/>
          </a:p>
        </p:txBody>
      </p:sp>
      <p:sp>
        <p:nvSpPr>
          <p:cNvPr id="93" name="Left Bracket 121"/>
          <p:cNvSpPr/>
          <p:nvPr/>
        </p:nvSpPr>
        <p:spPr bwMode="auto">
          <a:xfrm>
            <a:off x="3415130" y="3346655"/>
            <a:ext cx="71938" cy="134627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sz="1400"/>
          </a:p>
        </p:txBody>
      </p:sp>
      <p:sp>
        <p:nvSpPr>
          <p:cNvPr id="94" name="Left Bracket 122"/>
          <p:cNvSpPr/>
          <p:nvPr/>
        </p:nvSpPr>
        <p:spPr bwMode="auto">
          <a:xfrm>
            <a:off x="3415130" y="3300560"/>
            <a:ext cx="71938" cy="49022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sz="1400"/>
          </a:p>
        </p:txBody>
      </p:sp>
      <p:grpSp>
        <p:nvGrpSpPr>
          <p:cNvPr id="2" name="Group 544"/>
          <p:cNvGrpSpPr>
            <a:grpSpLocks/>
          </p:cNvGrpSpPr>
          <p:nvPr/>
        </p:nvGrpSpPr>
        <p:grpSpPr bwMode="auto">
          <a:xfrm flipV="1">
            <a:off x="3415177" y="2374285"/>
            <a:ext cx="77267" cy="923366"/>
            <a:chOff x="15378971" y="26687664"/>
            <a:chExt cx="95991" cy="1932873"/>
          </a:xfrm>
        </p:grpSpPr>
        <p:sp>
          <p:nvSpPr>
            <p:cNvPr id="113" name="Left Bracket 124"/>
            <p:cNvSpPr/>
            <p:nvPr/>
          </p:nvSpPr>
          <p:spPr>
            <a:xfrm>
              <a:off x="15385591" y="28301965"/>
              <a:ext cx="89371" cy="318572"/>
            </a:xfrm>
            <a:prstGeom prst="leftBracket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14" name="Left Bracket 125"/>
            <p:cNvSpPr/>
            <p:nvPr/>
          </p:nvSpPr>
          <p:spPr>
            <a:xfrm>
              <a:off x="15385591" y="28014025"/>
              <a:ext cx="89371" cy="283344"/>
            </a:xfrm>
            <a:prstGeom prst="leftBracket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15" name="Left Bracket 126"/>
            <p:cNvSpPr/>
            <p:nvPr/>
          </p:nvSpPr>
          <p:spPr>
            <a:xfrm>
              <a:off x="15385591" y="27845550"/>
              <a:ext cx="89371" cy="174602"/>
            </a:xfrm>
            <a:prstGeom prst="leftBracket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defTabSz="219085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1400"/>
            </a:p>
          </p:txBody>
        </p:sp>
        <p:sp>
          <p:nvSpPr>
            <p:cNvPr id="116" name="Left Bracket 127"/>
            <p:cNvSpPr/>
            <p:nvPr/>
          </p:nvSpPr>
          <p:spPr>
            <a:xfrm>
              <a:off x="15378971" y="27591305"/>
              <a:ext cx="89371" cy="248118"/>
            </a:xfrm>
            <a:prstGeom prst="leftBracket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defTabSz="219085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1400"/>
            </a:p>
          </p:txBody>
        </p:sp>
        <p:sp>
          <p:nvSpPr>
            <p:cNvPr id="117" name="Left Bracket 128"/>
            <p:cNvSpPr/>
            <p:nvPr/>
          </p:nvSpPr>
          <p:spPr>
            <a:xfrm>
              <a:off x="15378971" y="26978667"/>
              <a:ext cx="89371" cy="608043"/>
            </a:xfrm>
            <a:prstGeom prst="leftBracket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defTabSz="219085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1400"/>
            </a:p>
          </p:txBody>
        </p:sp>
        <p:sp>
          <p:nvSpPr>
            <p:cNvPr id="118" name="Left Bracket 129"/>
            <p:cNvSpPr/>
            <p:nvPr/>
          </p:nvSpPr>
          <p:spPr>
            <a:xfrm>
              <a:off x="15378971" y="26687664"/>
              <a:ext cx="89371" cy="283344"/>
            </a:xfrm>
            <a:prstGeom prst="leftBracket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defTabSz="219085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1400"/>
            </a:p>
          </p:txBody>
        </p:sp>
      </p:grpSp>
      <p:sp>
        <p:nvSpPr>
          <p:cNvPr id="96" name="TextBox 1356"/>
          <p:cNvSpPr txBox="1">
            <a:spLocks noChangeArrowheads="1"/>
          </p:cNvSpPr>
          <p:nvPr/>
        </p:nvSpPr>
        <p:spPr bwMode="auto">
          <a:xfrm>
            <a:off x="2717596" y="4110866"/>
            <a:ext cx="749986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frontal</a:t>
            </a:r>
          </a:p>
        </p:txBody>
      </p:sp>
      <p:sp>
        <p:nvSpPr>
          <p:cNvPr id="97" name="TextBox 1357"/>
          <p:cNvSpPr txBox="1">
            <a:spLocks noChangeArrowheads="1"/>
          </p:cNvSpPr>
          <p:nvPr/>
        </p:nvSpPr>
        <p:spPr bwMode="auto">
          <a:xfrm>
            <a:off x="2773097" y="3968319"/>
            <a:ext cx="694482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limbic</a:t>
            </a:r>
          </a:p>
        </p:txBody>
      </p:sp>
      <p:sp>
        <p:nvSpPr>
          <p:cNvPr id="98" name="TextBox 1358"/>
          <p:cNvSpPr txBox="1">
            <a:spLocks noChangeArrowheads="1"/>
          </p:cNvSpPr>
          <p:nvPr/>
        </p:nvSpPr>
        <p:spPr bwMode="auto">
          <a:xfrm>
            <a:off x="2376739" y="3855173"/>
            <a:ext cx="1090842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subcortical</a:t>
            </a:r>
          </a:p>
        </p:txBody>
      </p:sp>
      <p:sp>
        <p:nvSpPr>
          <p:cNvPr id="99" name="TextBox 1359"/>
          <p:cNvSpPr txBox="1">
            <a:spLocks noChangeArrowheads="1"/>
          </p:cNvSpPr>
          <p:nvPr/>
        </p:nvSpPr>
        <p:spPr bwMode="auto">
          <a:xfrm>
            <a:off x="2638697" y="3748581"/>
            <a:ext cx="828885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parietal</a:t>
            </a:r>
          </a:p>
        </p:txBody>
      </p:sp>
      <p:sp>
        <p:nvSpPr>
          <p:cNvPr id="100" name="TextBox 1360"/>
          <p:cNvSpPr txBox="1">
            <a:spLocks noChangeArrowheads="1"/>
          </p:cNvSpPr>
          <p:nvPr/>
        </p:nvSpPr>
        <p:spPr bwMode="auto">
          <a:xfrm>
            <a:off x="2517603" y="3529313"/>
            <a:ext cx="949975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temporal</a:t>
            </a:r>
          </a:p>
        </p:txBody>
      </p:sp>
      <p:sp>
        <p:nvSpPr>
          <p:cNvPr id="101" name="TextBox 1361"/>
          <p:cNvSpPr txBox="1">
            <a:spLocks noChangeArrowheads="1"/>
          </p:cNvSpPr>
          <p:nvPr/>
        </p:nvSpPr>
        <p:spPr bwMode="auto">
          <a:xfrm>
            <a:off x="2582015" y="3332833"/>
            <a:ext cx="885565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occipital</a:t>
            </a:r>
          </a:p>
        </p:txBody>
      </p:sp>
      <p:sp>
        <p:nvSpPr>
          <p:cNvPr id="102" name="TextBox 1362"/>
          <p:cNvSpPr txBox="1">
            <a:spLocks noChangeArrowheads="1"/>
          </p:cNvSpPr>
          <p:nvPr/>
        </p:nvSpPr>
        <p:spPr bwMode="auto">
          <a:xfrm>
            <a:off x="2094444" y="3233742"/>
            <a:ext cx="1384370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/>
              <a:t>Cerebellum</a:t>
            </a:r>
          </a:p>
        </p:txBody>
      </p:sp>
      <p:sp>
        <p:nvSpPr>
          <p:cNvPr id="103" name="TextBox 1363"/>
          <p:cNvSpPr txBox="1">
            <a:spLocks noChangeArrowheads="1"/>
          </p:cNvSpPr>
          <p:nvPr/>
        </p:nvSpPr>
        <p:spPr bwMode="auto">
          <a:xfrm>
            <a:off x="2717596" y="2362389"/>
            <a:ext cx="749986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frontal</a:t>
            </a:r>
          </a:p>
        </p:txBody>
      </p:sp>
      <p:sp>
        <p:nvSpPr>
          <p:cNvPr id="104" name="TextBox 1364"/>
          <p:cNvSpPr txBox="1">
            <a:spLocks noChangeArrowheads="1"/>
          </p:cNvSpPr>
          <p:nvPr/>
        </p:nvSpPr>
        <p:spPr bwMode="auto">
          <a:xfrm>
            <a:off x="2773097" y="2510997"/>
            <a:ext cx="694482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limbic</a:t>
            </a:r>
          </a:p>
        </p:txBody>
      </p:sp>
      <p:sp>
        <p:nvSpPr>
          <p:cNvPr id="105" name="TextBox 1365"/>
          <p:cNvSpPr txBox="1">
            <a:spLocks noChangeArrowheads="1"/>
          </p:cNvSpPr>
          <p:nvPr/>
        </p:nvSpPr>
        <p:spPr bwMode="auto">
          <a:xfrm>
            <a:off x="2376739" y="2613134"/>
            <a:ext cx="1090842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subcortical</a:t>
            </a:r>
          </a:p>
        </p:txBody>
      </p:sp>
      <p:sp>
        <p:nvSpPr>
          <p:cNvPr id="106" name="TextBox 1366"/>
          <p:cNvSpPr txBox="1">
            <a:spLocks noChangeArrowheads="1"/>
          </p:cNvSpPr>
          <p:nvPr/>
        </p:nvSpPr>
        <p:spPr bwMode="auto">
          <a:xfrm>
            <a:off x="2638697" y="2726797"/>
            <a:ext cx="828885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/>
              <a:t>parietal</a:t>
            </a:r>
          </a:p>
        </p:txBody>
      </p:sp>
      <p:sp>
        <p:nvSpPr>
          <p:cNvPr id="107" name="TextBox 1367"/>
          <p:cNvSpPr txBox="1">
            <a:spLocks noChangeArrowheads="1"/>
          </p:cNvSpPr>
          <p:nvPr/>
        </p:nvSpPr>
        <p:spPr bwMode="auto">
          <a:xfrm>
            <a:off x="2517603" y="2932350"/>
            <a:ext cx="949975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temporal</a:t>
            </a:r>
          </a:p>
        </p:txBody>
      </p:sp>
      <p:sp>
        <p:nvSpPr>
          <p:cNvPr id="108" name="TextBox 1368"/>
          <p:cNvSpPr txBox="1">
            <a:spLocks noChangeArrowheads="1"/>
          </p:cNvSpPr>
          <p:nvPr/>
        </p:nvSpPr>
        <p:spPr bwMode="auto">
          <a:xfrm>
            <a:off x="2582015" y="3141798"/>
            <a:ext cx="885565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/>
              <a:t>occipital</a:t>
            </a:r>
          </a:p>
        </p:txBody>
      </p:sp>
      <p:sp>
        <p:nvSpPr>
          <p:cNvPr id="109" name="Left Bracket 143"/>
          <p:cNvSpPr/>
          <p:nvPr/>
        </p:nvSpPr>
        <p:spPr bwMode="auto">
          <a:xfrm>
            <a:off x="2371966" y="3326900"/>
            <a:ext cx="69274" cy="943122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10" name="Left Bracket 144"/>
          <p:cNvSpPr/>
          <p:nvPr/>
        </p:nvSpPr>
        <p:spPr bwMode="auto">
          <a:xfrm>
            <a:off x="2371966" y="2383779"/>
            <a:ext cx="69274" cy="943121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11" name="TextBox 1371"/>
          <p:cNvSpPr txBox="1">
            <a:spLocks noChangeArrowheads="1"/>
          </p:cNvSpPr>
          <p:nvPr/>
        </p:nvSpPr>
        <p:spPr bwMode="auto">
          <a:xfrm>
            <a:off x="1788685" y="2781759"/>
            <a:ext cx="582811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right</a:t>
            </a:r>
          </a:p>
        </p:txBody>
      </p:sp>
      <p:sp>
        <p:nvSpPr>
          <p:cNvPr id="112" name="TextBox 1372"/>
          <p:cNvSpPr txBox="1">
            <a:spLocks noChangeArrowheads="1"/>
          </p:cNvSpPr>
          <p:nvPr/>
        </p:nvSpPr>
        <p:spPr bwMode="auto">
          <a:xfrm>
            <a:off x="1899565" y="3724739"/>
            <a:ext cx="471936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left</a:t>
            </a:r>
          </a:p>
        </p:txBody>
      </p:sp>
      <p:sp>
        <p:nvSpPr>
          <p:cNvPr id="120" name="TextBox 119"/>
          <p:cNvSpPr txBox="1"/>
          <p:nvPr/>
        </p:nvSpPr>
        <p:spPr bwMode="auto">
          <a:xfrm>
            <a:off x="2784726" y="4539489"/>
            <a:ext cx="732622" cy="400110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ctr"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effectLst>
                <a:glow rad="38100">
                  <a:schemeClr val="bg1">
                    <a:alpha val="88000"/>
                  </a:schemeClr>
                </a:glo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24" name="TextBox 1339"/>
          <p:cNvSpPr txBox="1">
            <a:spLocks noChangeArrowheads="1"/>
          </p:cNvSpPr>
          <p:nvPr/>
        </p:nvSpPr>
        <p:spPr bwMode="auto">
          <a:xfrm>
            <a:off x="5278029" y="2142723"/>
            <a:ext cx="1252396" cy="33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/>
              <a:t>Distance </a:t>
            </a:r>
            <a:r>
              <a:rPr lang="en-US" sz="1100" b="1" dirty="0" err="1">
                <a:latin typeface="Times New Roman" charset="0"/>
                <a:ea typeface="Times New Roman" charset="0"/>
                <a:cs typeface="Times New Roman" charset="0"/>
              </a:rPr>
              <a:t>ε</a:t>
            </a:r>
            <a:endParaRPr lang="en-US" sz="11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6" name="Left Bracket 12"/>
          <p:cNvSpPr/>
          <p:nvPr/>
        </p:nvSpPr>
        <p:spPr bwMode="auto">
          <a:xfrm>
            <a:off x="3426759" y="6383297"/>
            <a:ext cx="71938" cy="152919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27" name="Left Bracket 13"/>
          <p:cNvSpPr/>
          <p:nvPr/>
        </p:nvSpPr>
        <p:spPr bwMode="auto">
          <a:xfrm>
            <a:off x="3426759" y="6246475"/>
            <a:ext cx="71938" cy="135359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28" name="Left Bracket 14"/>
          <p:cNvSpPr/>
          <p:nvPr/>
        </p:nvSpPr>
        <p:spPr bwMode="auto">
          <a:xfrm>
            <a:off x="3426759" y="6165991"/>
            <a:ext cx="71938" cy="83410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sz="1400"/>
          </a:p>
        </p:txBody>
      </p:sp>
      <p:sp>
        <p:nvSpPr>
          <p:cNvPr id="129" name="Left Bracket 15"/>
          <p:cNvSpPr/>
          <p:nvPr/>
        </p:nvSpPr>
        <p:spPr bwMode="auto">
          <a:xfrm>
            <a:off x="3426759" y="6044534"/>
            <a:ext cx="71938" cy="117798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sz="1400"/>
          </a:p>
        </p:txBody>
      </p:sp>
      <p:sp>
        <p:nvSpPr>
          <p:cNvPr id="130" name="Left Bracket 16"/>
          <p:cNvSpPr/>
          <p:nvPr/>
        </p:nvSpPr>
        <p:spPr bwMode="auto">
          <a:xfrm>
            <a:off x="3426759" y="5751866"/>
            <a:ext cx="71938" cy="289741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sz="1400"/>
          </a:p>
        </p:txBody>
      </p:sp>
      <p:sp>
        <p:nvSpPr>
          <p:cNvPr id="131" name="Left Bracket 17"/>
          <p:cNvSpPr/>
          <p:nvPr/>
        </p:nvSpPr>
        <p:spPr bwMode="auto">
          <a:xfrm>
            <a:off x="3426759" y="5612849"/>
            <a:ext cx="71938" cy="134627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sz="1400"/>
          </a:p>
        </p:txBody>
      </p:sp>
      <p:sp>
        <p:nvSpPr>
          <p:cNvPr id="132" name="Left Bracket 18"/>
          <p:cNvSpPr/>
          <p:nvPr/>
        </p:nvSpPr>
        <p:spPr bwMode="auto">
          <a:xfrm>
            <a:off x="3426759" y="5566754"/>
            <a:ext cx="71938" cy="49022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sz="1400"/>
          </a:p>
        </p:txBody>
      </p:sp>
      <p:sp>
        <p:nvSpPr>
          <p:cNvPr id="133" name="Left Bracket 20"/>
          <p:cNvSpPr/>
          <p:nvPr/>
        </p:nvSpPr>
        <p:spPr bwMode="auto">
          <a:xfrm flipV="1">
            <a:off x="3432135" y="4620601"/>
            <a:ext cx="71938" cy="152187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34" name="Left Bracket 21"/>
          <p:cNvSpPr/>
          <p:nvPr/>
        </p:nvSpPr>
        <p:spPr bwMode="auto">
          <a:xfrm flipV="1">
            <a:off x="3432135" y="4794862"/>
            <a:ext cx="71938" cy="135358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35" name="Left Bracket 22"/>
          <p:cNvSpPr/>
          <p:nvPr/>
        </p:nvSpPr>
        <p:spPr bwMode="auto">
          <a:xfrm flipV="1">
            <a:off x="3432135" y="4927292"/>
            <a:ext cx="71938" cy="83410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sz="1400"/>
          </a:p>
        </p:txBody>
      </p:sp>
      <p:sp>
        <p:nvSpPr>
          <p:cNvPr id="136" name="Left Bracket 23"/>
          <p:cNvSpPr/>
          <p:nvPr/>
        </p:nvSpPr>
        <p:spPr bwMode="auto">
          <a:xfrm flipV="1">
            <a:off x="3426806" y="5013630"/>
            <a:ext cx="71938" cy="118530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sz="1400"/>
          </a:p>
        </p:txBody>
      </p:sp>
      <p:sp>
        <p:nvSpPr>
          <p:cNvPr id="137" name="Left Bracket 24"/>
          <p:cNvSpPr/>
          <p:nvPr/>
        </p:nvSpPr>
        <p:spPr bwMode="auto">
          <a:xfrm flipV="1">
            <a:off x="3426806" y="5134355"/>
            <a:ext cx="71938" cy="290472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sz="1400"/>
          </a:p>
        </p:txBody>
      </p:sp>
      <p:sp>
        <p:nvSpPr>
          <p:cNvPr id="138" name="Left Bracket 25"/>
          <p:cNvSpPr/>
          <p:nvPr/>
        </p:nvSpPr>
        <p:spPr bwMode="auto">
          <a:xfrm flipV="1">
            <a:off x="3426806" y="5428486"/>
            <a:ext cx="71938" cy="135358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sz="1400"/>
          </a:p>
        </p:txBody>
      </p:sp>
      <p:sp>
        <p:nvSpPr>
          <p:cNvPr id="139" name="TextBox 1356"/>
          <p:cNvSpPr txBox="1">
            <a:spLocks noChangeArrowheads="1"/>
          </p:cNvSpPr>
          <p:nvPr/>
        </p:nvSpPr>
        <p:spPr bwMode="auto">
          <a:xfrm>
            <a:off x="2729225" y="6377059"/>
            <a:ext cx="749986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frontal</a:t>
            </a:r>
          </a:p>
        </p:txBody>
      </p:sp>
      <p:sp>
        <p:nvSpPr>
          <p:cNvPr id="140" name="TextBox 1357"/>
          <p:cNvSpPr txBox="1">
            <a:spLocks noChangeArrowheads="1"/>
          </p:cNvSpPr>
          <p:nvPr/>
        </p:nvSpPr>
        <p:spPr bwMode="auto">
          <a:xfrm>
            <a:off x="2784726" y="6234513"/>
            <a:ext cx="694482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limbic</a:t>
            </a:r>
          </a:p>
        </p:txBody>
      </p:sp>
      <p:sp>
        <p:nvSpPr>
          <p:cNvPr id="141" name="TextBox 1358"/>
          <p:cNvSpPr txBox="1">
            <a:spLocks noChangeArrowheads="1"/>
          </p:cNvSpPr>
          <p:nvPr/>
        </p:nvSpPr>
        <p:spPr bwMode="auto">
          <a:xfrm>
            <a:off x="2388368" y="6121365"/>
            <a:ext cx="1090842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subcortical</a:t>
            </a:r>
          </a:p>
        </p:txBody>
      </p:sp>
      <p:sp>
        <p:nvSpPr>
          <p:cNvPr id="142" name="TextBox 1359"/>
          <p:cNvSpPr txBox="1">
            <a:spLocks noChangeArrowheads="1"/>
          </p:cNvSpPr>
          <p:nvPr/>
        </p:nvSpPr>
        <p:spPr bwMode="auto">
          <a:xfrm>
            <a:off x="2650326" y="6014775"/>
            <a:ext cx="828885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parietal</a:t>
            </a:r>
          </a:p>
        </p:txBody>
      </p:sp>
      <p:sp>
        <p:nvSpPr>
          <p:cNvPr id="143" name="TextBox 1360"/>
          <p:cNvSpPr txBox="1">
            <a:spLocks noChangeArrowheads="1"/>
          </p:cNvSpPr>
          <p:nvPr/>
        </p:nvSpPr>
        <p:spPr bwMode="auto">
          <a:xfrm>
            <a:off x="2529232" y="5795507"/>
            <a:ext cx="949975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temporal</a:t>
            </a:r>
          </a:p>
        </p:txBody>
      </p:sp>
      <p:sp>
        <p:nvSpPr>
          <p:cNvPr id="144" name="TextBox 1361"/>
          <p:cNvSpPr txBox="1">
            <a:spLocks noChangeArrowheads="1"/>
          </p:cNvSpPr>
          <p:nvPr/>
        </p:nvSpPr>
        <p:spPr bwMode="auto">
          <a:xfrm>
            <a:off x="2593644" y="5599026"/>
            <a:ext cx="885565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occipital</a:t>
            </a:r>
          </a:p>
        </p:txBody>
      </p:sp>
      <p:sp>
        <p:nvSpPr>
          <p:cNvPr id="145" name="TextBox 1362"/>
          <p:cNvSpPr txBox="1">
            <a:spLocks noChangeArrowheads="1"/>
          </p:cNvSpPr>
          <p:nvPr/>
        </p:nvSpPr>
        <p:spPr bwMode="auto">
          <a:xfrm>
            <a:off x="2242455" y="5499936"/>
            <a:ext cx="1247988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/>
              <a:t>Cerebellum</a:t>
            </a:r>
          </a:p>
        </p:txBody>
      </p:sp>
      <p:sp>
        <p:nvSpPr>
          <p:cNvPr id="146" name="TextBox 1363"/>
          <p:cNvSpPr txBox="1">
            <a:spLocks noChangeArrowheads="1"/>
          </p:cNvSpPr>
          <p:nvPr/>
        </p:nvSpPr>
        <p:spPr bwMode="auto">
          <a:xfrm>
            <a:off x="2729225" y="4628581"/>
            <a:ext cx="749986" cy="385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noAutofit/>
          </a:bodyPr>
          <a:lstStyle/>
          <a:p>
            <a:pPr algn="r"/>
            <a:r>
              <a:rPr lang="en-US" sz="1200" dirty="0"/>
              <a:t>frontal</a:t>
            </a:r>
          </a:p>
        </p:txBody>
      </p:sp>
      <p:sp>
        <p:nvSpPr>
          <p:cNvPr id="147" name="TextBox 1364"/>
          <p:cNvSpPr txBox="1">
            <a:spLocks noChangeArrowheads="1"/>
          </p:cNvSpPr>
          <p:nvPr/>
        </p:nvSpPr>
        <p:spPr bwMode="auto">
          <a:xfrm>
            <a:off x="2784726" y="4777189"/>
            <a:ext cx="694482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/>
              <a:t>limbic</a:t>
            </a:r>
          </a:p>
        </p:txBody>
      </p:sp>
      <p:sp>
        <p:nvSpPr>
          <p:cNvPr id="148" name="TextBox 1365"/>
          <p:cNvSpPr txBox="1">
            <a:spLocks noChangeArrowheads="1"/>
          </p:cNvSpPr>
          <p:nvPr/>
        </p:nvSpPr>
        <p:spPr bwMode="auto">
          <a:xfrm>
            <a:off x="2388368" y="4879328"/>
            <a:ext cx="1090842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subcortical</a:t>
            </a:r>
          </a:p>
        </p:txBody>
      </p:sp>
      <p:sp>
        <p:nvSpPr>
          <p:cNvPr id="149" name="TextBox 1366"/>
          <p:cNvSpPr txBox="1">
            <a:spLocks noChangeArrowheads="1"/>
          </p:cNvSpPr>
          <p:nvPr/>
        </p:nvSpPr>
        <p:spPr bwMode="auto">
          <a:xfrm>
            <a:off x="2650326" y="4992991"/>
            <a:ext cx="828885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parietal</a:t>
            </a:r>
          </a:p>
        </p:txBody>
      </p:sp>
      <p:sp>
        <p:nvSpPr>
          <p:cNvPr id="150" name="TextBox 1367"/>
          <p:cNvSpPr txBox="1">
            <a:spLocks noChangeArrowheads="1"/>
          </p:cNvSpPr>
          <p:nvPr/>
        </p:nvSpPr>
        <p:spPr bwMode="auto">
          <a:xfrm>
            <a:off x="2529232" y="5198544"/>
            <a:ext cx="949975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temporal</a:t>
            </a:r>
          </a:p>
        </p:txBody>
      </p:sp>
      <p:sp>
        <p:nvSpPr>
          <p:cNvPr id="151" name="TextBox 1368"/>
          <p:cNvSpPr txBox="1">
            <a:spLocks noChangeArrowheads="1"/>
          </p:cNvSpPr>
          <p:nvPr/>
        </p:nvSpPr>
        <p:spPr bwMode="auto">
          <a:xfrm>
            <a:off x="2593644" y="5407992"/>
            <a:ext cx="885565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occipital</a:t>
            </a:r>
          </a:p>
        </p:txBody>
      </p:sp>
      <p:sp>
        <p:nvSpPr>
          <p:cNvPr id="152" name="Left Bracket 39"/>
          <p:cNvSpPr/>
          <p:nvPr/>
        </p:nvSpPr>
        <p:spPr bwMode="auto">
          <a:xfrm>
            <a:off x="2383595" y="5593094"/>
            <a:ext cx="69274" cy="943122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53" name="Left Bracket 40"/>
          <p:cNvSpPr/>
          <p:nvPr/>
        </p:nvSpPr>
        <p:spPr bwMode="auto">
          <a:xfrm>
            <a:off x="2383595" y="4649972"/>
            <a:ext cx="69274" cy="943122"/>
          </a:xfrm>
          <a:prstGeom prst="leftBracke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54" name="TextBox 1371"/>
          <p:cNvSpPr txBox="1">
            <a:spLocks noChangeArrowheads="1"/>
          </p:cNvSpPr>
          <p:nvPr/>
        </p:nvSpPr>
        <p:spPr bwMode="auto">
          <a:xfrm>
            <a:off x="1800314" y="5047952"/>
            <a:ext cx="582811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right</a:t>
            </a:r>
          </a:p>
        </p:txBody>
      </p:sp>
      <p:sp>
        <p:nvSpPr>
          <p:cNvPr id="155" name="TextBox 1372"/>
          <p:cNvSpPr txBox="1">
            <a:spLocks noChangeArrowheads="1"/>
          </p:cNvSpPr>
          <p:nvPr/>
        </p:nvSpPr>
        <p:spPr bwMode="auto">
          <a:xfrm>
            <a:off x="1911194" y="5990935"/>
            <a:ext cx="471936" cy="3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left</a:t>
            </a:r>
          </a:p>
        </p:txBody>
      </p:sp>
      <p:sp>
        <p:nvSpPr>
          <p:cNvPr id="156" name="TextBox 949"/>
          <p:cNvSpPr txBox="1">
            <a:spLocks noChangeArrowheads="1"/>
          </p:cNvSpPr>
          <p:nvPr/>
        </p:nvSpPr>
        <p:spPr bwMode="auto">
          <a:xfrm>
            <a:off x="955041" y="2913733"/>
            <a:ext cx="190958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ASD</a:t>
            </a:r>
            <a:endParaRPr lang="en-US" altLang="ko-KR" sz="2400" b="1" dirty="0"/>
          </a:p>
        </p:txBody>
      </p:sp>
      <p:sp>
        <p:nvSpPr>
          <p:cNvPr id="157" name="TextBox 949"/>
          <p:cNvSpPr txBox="1">
            <a:spLocks noChangeArrowheads="1"/>
          </p:cNvSpPr>
          <p:nvPr/>
        </p:nvSpPr>
        <p:spPr bwMode="auto">
          <a:xfrm>
            <a:off x="249639" y="5212821"/>
            <a:ext cx="190958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600" b="1" dirty="0" err="1"/>
              <a:t>PedCon</a:t>
            </a:r>
            <a:endParaRPr lang="en-US" sz="2400" b="1" dirty="0"/>
          </a:p>
        </p:txBody>
      </p:sp>
      <p:sp>
        <p:nvSpPr>
          <p:cNvPr id="158" name="TextBox 157"/>
          <p:cNvSpPr txBox="1"/>
          <p:nvPr/>
        </p:nvSpPr>
        <p:spPr bwMode="auto">
          <a:xfrm rot="5400000">
            <a:off x="5831002" y="1912116"/>
            <a:ext cx="188475" cy="4864993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>
            <a:noAutofit/>
          </a:bodyPr>
          <a:lstStyle/>
          <a:p>
            <a:pPr algn="ctr"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effectLst>
                <a:glow rad="38100">
                  <a:schemeClr val="bg1">
                    <a:alpha val="88000"/>
                  </a:schemeClr>
                </a:glo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59" name="TextBox 1341"/>
          <p:cNvSpPr txBox="1">
            <a:spLocks noChangeArrowheads="1"/>
          </p:cNvSpPr>
          <p:nvPr/>
        </p:nvSpPr>
        <p:spPr bwMode="auto">
          <a:xfrm>
            <a:off x="3502059" y="4208496"/>
            <a:ext cx="500081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altLang="ko-KR" sz="1000" dirty="0">
                <a:ea typeface="맑은 고딕" charset="0"/>
                <a:cs typeface="맑은 고딕" charset="0"/>
              </a:rPr>
              <a:t>0                0.1                   0.2                  0.3                  0.4                 0.5                  0.6                   0.7</a:t>
            </a:r>
            <a:endParaRPr lang="en-US" sz="1000" dirty="0"/>
          </a:p>
        </p:txBody>
      </p:sp>
      <p:sp>
        <p:nvSpPr>
          <p:cNvPr id="160" name="TextBox 1339"/>
          <p:cNvSpPr txBox="1">
            <a:spLocks noChangeArrowheads="1"/>
          </p:cNvSpPr>
          <p:nvPr/>
        </p:nvSpPr>
        <p:spPr bwMode="auto">
          <a:xfrm>
            <a:off x="5311161" y="4302801"/>
            <a:ext cx="1252396" cy="33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/>
              <a:t>Distance </a:t>
            </a:r>
            <a:r>
              <a:rPr lang="en-US" sz="1100" b="1" dirty="0" err="1">
                <a:latin typeface="Times New Roman" charset="0"/>
                <a:ea typeface="Times New Roman" charset="0"/>
                <a:cs typeface="Times New Roman" charset="0"/>
              </a:rPr>
              <a:t>ε</a:t>
            </a:r>
            <a:endParaRPr lang="en-US" sz="11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4" name="TextBox 163"/>
          <p:cNvSpPr txBox="1"/>
          <p:nvPr/>
        </p:nvSpPr>
        <p:spPr bwMode="auto">
          <a:xfrm rot="5400000">
            <a:off x="5804500" y="4231218"/>
            <a:ext cx="188475" cy="4864993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>
            <a:noAutofit/>
          </a:bodyPr>
          <a:lstStyle/>
          <a:p>
            <a:pPr algn="ctr" defTabSz="219085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effectLst>
                <a:glow rad="38100">
                  <a:schemeClr val="bg1">
                    <a:alpha val="88000"/>
                  </a:schemeClr>
                </a:glo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65" name="TextBox 1341"/>
          <p:cNvSpPr txBox="1">
            <a:spLocks noChangeArrowheads="1"/>
          </p:cNvSpPr>
          <p:nvPr/>
        </p:nvSpPr>
        <p:spPr bwMode="auto">
          <a:xfrm>
            <a:off x="3475557" y="6527598"/>
            <a:ext cx="500081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altLang="ko-KR" sz="1000" dirty="0">
                <a:ea typeface="맑은 고딕" charset="0"/>
                <a:cs typeface="맑은 고딕" charset="0"/>
              </a:rPr>
              <a:t>0                0.1                   0.2                  0.3                  0.4                 0.5                  0.6                   0.7</a:t>
            </a:r>
            <a:endParaRPr lang="en-US" sz="1000" dirty="0"/>
          </a:p>
        </p:txBody>
      </p:sp>
      <p:sp>
        <p:nvSpPr>
          <p:cNvPr id="166" name="TextBox 1339"/>
          <p:cNvSpPr txBox="1">
            <a:spLocks noChangeArrowheads="1"/>
          </p:cNvSpPr>
          <p:nvPr/>
        </p:nvSpPr>
        <p:spPr bwMode="auto">
          <a:xfrm>
            <a:off x="5284659" y="6621903"/>
            <a:ext cx="1252396" cy="33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/>
              <a:t>Distance </a:t>
            </a:r>
            <a:r>
              <a:rPr lang="en-US" sz="1100" b="1" dirty="0" err="1">
                <a:latin typeface="Times New Roman" charset="0"/>
                <a:ea typeface="Times New Roman" charset="0"/>
                <a:cs typeface="Times New Roman" charset="0"/>
              </a:rPr>
              <a:t>ε</a:t>
            </a:r>
            <a:endParaRPr lang="en-US" sz="11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68" name="Picture 18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2601" y="455035"/>
            <a:ext cx="1709814" cy="1234678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960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458"/>
          <p:cNvGrpSpPr/>
          <p:nvPr/>
        </p:nvGrpSpPr>
        <p:grpSpPr>
          <a:xfrm>
            <a:off x="316473" y="1098246"/>
            <a:ext cx="2848869" cy="2173872"/>
            <a:chOff x="258598" y="1399196"/>
            <a:chExt cx="2848869" cy="2173872"/>
          </a:xfrm>
        </p:grpSpPr>
        <p:grpSp>
          <p:nvGrpSpPr>
            <p:cNvPr id="4" name="그룹 346"/>
            <p:cNvGrpSpPr/>
            <p:nvPr/>
          </p:nvGrpSpPr>
          <p:grpSpPr>
            <a:xfrm>
              <a:off x="282554" y="1464490"/>
              <a:ext cx="2824913" cy="2108578"/>
              <a:chOff x="1222209" y="4535793"/>
              <a:chExt cx="3257308" cy="2545077"/>
            </a:xfrm>
          </p:grpSpPr>
          <p:grpSp>
            <p:nvGrpSpPr>
              <p:cNvPr id="5" name="Group 112"/>
              <p:cNvGrpSpPr/>
              <p:nvPr/>
            </p:nvGrpSpPr>
            <p:grpSpPr>
              <a:xfrm>
                <a:off x="1378261" y="4535793"/>
                <a:ext cx="3101256" cy="2545077"/>
                <a:chOff x="312536" y="513063"/>
                <a:chExt cx="3223442" cy="2432182"/>
              </a:xfrm>
            </p:grpSpPr>
            <p:pic>
              <p:nvPicPr>
                <p:cNvPr id="263" name="Picture 3"/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FCFCFC"/>
                    </a:clrFrom>
                    <a:clrTo>
                      <a:srgbClr val="FCFCFC">
                        <a:alpha val="0"/>
                      </a:srgbClr>
                    </a:clrTo>
                  </a:clrChange>
                  <a:lum contrast="20000"/>
                </a:blip>
                <a:stretch>
                  <a:fillRect/>
                </a:stretch>
              </p:blipFill>
              <p:spPr>
                <a:xfrm>
                  <a:off x="312536" y="513063"/>
                  <a:ext cx="2774011" cy="2342226"/>
                </a:xfrm>
                <a:prstGeom prst="rect">
                  <a:avLst/>
                </a:prstGeom>
              </p:spPr>
            </p:pic>
            <p:sp>
              <p:nvSpPr>
                <p:cNvPr id="264" name="Rectangle 68"/>
                <p:cNvSpPr/>
                <p:nvPr/>
              </p:nvSpPr>
              <p:spPr>
                <a:xfrm>
                  <a:off x="2544535" y="1612987"/>
                  <a:ext cx="991443" cy="1332258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Rectangle 69"/>
                <p:cNvSpPr/>
                <p:nvPr/>
              </p:nvSpPr>
              <p:spPr>
                <a:xfrm>
                  <a:off x="1886821" y="2593995"/>
                  <a:ext cx="991443" cy="345223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" name="그룹 232"/>
              <p:cNvGrpSpPr/>
              <p:nvPr/>
            </p:nvGrpSpPr>
            <p:grpSpPr>
              <a:xfrm>
                <a:off x="1222209" y="5030842"/>
                <a:ext cx="1866631" cy="1354215"/>
                <a:chOff x="161970" y="1882396"/>
                <a:chExt cx="1866631" cy="1354215"/>
              </a:xfrm>
            </p:grpSpPr>
            <p:cxnSp>
              <p:nvCxnSpPr>
                <p:cNvPr id="249" name="직선 연결선 91"/>
                <p:cNvCxnSpPr>
                  <a:cxnSpLocks/>
                </p:cNvCxnSpPr>
                <p:nvPr/>
              </p:nvCxnSpPr>
              <p:spPr>
                <a:xfrm rot="16200000" flipV="1">
                  <a:off x="15074" y="2674208"/>
                  <a:ext cx="1043541" cy="3908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glow rad="25400">
                    <a:sysClr val="window" lastClr="FFFFFF">
                      <a:alpha val="65000"/>
                    </a:sysClr>
                  </a:glow>
                </a:effectLst>
              </p:spPr>
            </p:cxnSp>
            <p:cxnSp>
              <p:nvCxnSpPr>
                <p:cNvPr id="250" name="직선 연결선 89"/>
                <p:cNvCxnSpPr>
                  <a:cxnSpLocks noChangeAspect="1"/>
                </p:cNvCxnSpPr>
                <p:nvPr/>
              </p:nvCxnSpPr>
              <p:spPr>
                <a:xfrm>
                  <a:off x="454824" y="2099981"/>
                  <a:ext cx="703143" cy="38097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glow rad="25400">
                    <a:sysClr val="window" lastClr="FFFFFF">
                      <a:alpha val="65000"/>
                    </a:sysClr>
                  </a:glow>
                </a:effectLst>
              </p:spPr>
            </p:cxnSp>
            <p:cxnSp>
              <p:nvCxnSpPr>
                <p:cNvPr id="251" name="직선 연결선 91"/>
                <p:cNvCxnSpPr>
                  <a:cxnSpLocks/>
                </p:cNvCxnSpPr>
                <p:nvPr/>
              </p:nvCxnSpPr>
              <p:spPr>
                <a:xfrm>
                  <a:off x="1184305" y="2165767"/>
                  <a:ext cx="497734" cy="167132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glow rad="25400">
                    <a:sysClr val="window" lastClr="FFFFFF">
                      <a:alpha val="65000"/>
                    </a:sysClr>
                  </a:glow>
                </a:effectLst>
              </p:spPr>
            </p:cxnSp>
            <p:cxnSp>
              <p:nvCxnSpPr>
                <p:cNvPr id="252" name="직선 연결선 91"/>
                <p:cNvCxnSpPr>
                  <a:cxnSpLocks/>
                </p:cNvCxnSpPr>
                <p:nvPr/>
              </p:nvCxnSpPr>
              <p:spPr>
                <a:xfrm rot="5400000" flipH="1" flipV="1">
                  <a:off x="1394602" y="2610810"/>
                  <a:ext cx="536774" cy="14400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glow rad="25400">
                    <a:sysClr val="window" lastClr="FFFFFF">
                      <a:alpha val="65000"/>
                    </a:sysClr>
                  </a:glow>
                </a:effectLst>
              </p:spPr>
            </p:cxnSp>
            <p:cxnSp>
              <p:nvCxnSpPr>
                <p:cNvPr id="253" name="직선 연결선 91"/>
                <p:cNvCxnSpPr/>
                <p:nvPr/>
              </p:nvCxnSpPr>
              <p:spPr>
                <a:xfrm rot="10800000" flipH="1">
                  <a:off x="1083660" y="2980011"/>
                  <a:ext cx="499535" cy="89431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glow rad="25400">
                    <a:sysClr val="window" lastClr="FFFFFF">
                      <a:alpha val="65000"/>
                    </a:sysClr>
                  </a:glow>
                </a:effectLst>
              </p:spPr>
            </p:cxnSp>
            <p:cxnSp>
              <p:nvCxnSpPr>
                <p:cNvPr id="254" name="직선 연결선 91"/>
                <p:cNvCxnSpPr/>
                <p:nvPr/>
              </p:nvCxnSpPr>
              <p:spPr>
                <a:xfrm rot="5400000" flipH="1" flipV="1">
                  <a:off x="728558" y="2948183"/>
                  <a:ext cx="167170" cy="409686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glow rad="25400">
                    <a:sysClr val="window" lastClr="FFFFFF">
                      <a:alpha val="65000"/>
                    </a:sysClr>
                  </a:glow>
                </a:effectLst>
              </p:spPr>
            </p:cxnSp>
            <p:cxnSp>
              <p:nvCxnSpPr>
                <p:cNvPr id="255" name="직선 연결선 91"/>
                <p:cNvCxnSpPr>
                  <a:cxnSpLocks/>
                </p:cNvCxnSpPr>
                <p:nvPr/>
              </p:nvCxnSpPr>
              <p:spPr>
                <a:xfrm rot="5400000" flipH="1" flipV="1">
                  <a:off x="687470" y="2582134"/>
                  <a:ext cx="769201" cy="804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glow rad="25400">
                    <a:sysClr val="window" lastClr="FFFFFF">
                      <a:alpha val="65000"/>
                    </a:sysClr>
                  </a:glow>
                </a:effectLst>
              </p:spPr>
            </p:cxnSp>
            <p:sp>
              <p:nvSpPr>
                <p:cNvPr id="256" name="TextBox 255"/>
                <p:cNvSpPr txBox="1"/>
                <p:nvPr/>
              </p:nvSpPr>
              <p:spPr>
                <a:xfrm>
                  <a:off x="1661416" y="2616263"/>
                  <a:ext cx="367185" cy="21544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38100">
                          <a:sysClr val="window" lastClr="FFFFFF">
                            <a:alpha val="90000"/>
                          </a:sysClr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1.4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63062" y="2783617"/>
                  <a:ext cx="277258" cy="21544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38100">
                          <a:sysClr val="window" lastClr="FFFFFF">
                            <a:alpha val="90000"/>
                          </a:sysClr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1.2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744954" y="2916937"/>
                  <a:ext cx="86188" cy="21544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38100">
                          <a:sysClr val="window" lastClr="FFFFFF">
                            <a:alpha val="90000"/>
                          </a:sysClr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1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657083" y="1882396"/>
                  <a:ext cx="321801" cy="21544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38100">
                          <a:sysClr val="window" lastClr="FFFFFF">
                            <a:alpha val="90000"/>
                          </a:sysClr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1.2</a:t>
                  </a:r>
                </a:p>
              </p:txBody>
            </p:sp>
            <p:sp>
              <p:nvSpPr>
                <p:cNvPr id="260" name="TextBox 259"/>
                <p:cNvSpPr txBox="1"/>
                <p:nvPr/>
              </p:nvSpPr>
              <p:spPr>
                <a:xfrm>
                  <a:off x="1334975" y="1995430"/>
                  <a:ext cx="287446" cy="21544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38100">
                          <a:sysClr val="window" lastClr="FFFFFF">
                            <a:alpha val="90000"/>
                          </a:sysClr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1.3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161970" y="2539698"/>
                  <a:ext cx="392484" cy="21544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38100">
                          <a:sysClr val="window" lastClr="FFFFFF">
                            <a:alpha val="90000"/>
                          </a:sysClr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2.6</a:t>
                  </a:r>
                </a:p>
              </p:txBody>
            </p:sp>
            <p:sp>
              <p:nvSpPr>
                <p:cNvPr id="262" name="TextBox 261"/>
                <p:cNvSpPr txBox="1"/>
                <p:nvPr/>
              </p:nvSpPr>
              <p:spPr>
                <a:xfrm>
                  <a:off x="665727" y="2512847"/>
                  <a:ext cx="441773" cy="21544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38100">
                          <a:sysClr val="window" lastClr="FFFFFF">
                            <a:alpha val="90000"/>
                          </a:sysClr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1.8</a:t>
                  </a:r>
                </a:p>
              </p:txBody>
            </p:sp>
          </p:grpSp>
          <p:grpSp>
            <p:nvGrpSpPr>
              <p:cNvPr id="7" name="그룹 314"/>
              <p:cNvGrpSpPr/>
              <p:nvPr/>
            </p:nvGrpSpPr>
            <p:grpSpPr>
              <a:xfrm>
                <a:off x="1321686" y="4895225"/>
                <a:ext cx="1786205" cy="1818091"/>
                <a:chOff x="261447" y="1746779"/>
                <a:chExt cx="1786205" cy="1818091"/>
              </a:xfrm>
            </p:grpSpPr>
            <p:sp>
              <p:nvSpPr>
                <p:cNvPr id="237" name="Oval 3"/>
                <p:cNvSpPr>
                  <a:spLocks/>
                </p:cNvSpPr>
                <p:nvPr/>
              </p:nvSpPr>
              <p:spPr>
                <a:xfrm>
                  <a:off x="445299" y="2027982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Rectangle 6"/>
                <p:cNvSpPr/>
                <p:nvPr/>
              </p:nvSpPr>
              <p:spPr>
                <a:xfrm>
                  <a:off x="261447" y="1746779"/>
                  <a:ext cx="483507" cy="276999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lIns="0" tIns="0" rIns="0" bIns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1</a:t>
                  </a:r>
                  <a:endParaRPr kumimoji="0" 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glow rad="63500">
                        <a:srgbClr val="FFFFFF"/>
                      </a:glow>
                    </a:effectLst>
                    <a:uLnTx/>
                    <a:uFillTx/>
                  </a:endParaRPr>
                </a:p>
              </p:txBody>
            </p:sp>
            <p:sp>
              <p:nvSpPr>
                <p:cNvPr id="239" name="Oval 3"/>
                <p:cNvSpPr>
                  <a:spLocks/>
                </p:cNvSpPr>
                <p:nvPr/>
              </p:nvSpPr>
              <p:spPr>
                <a:xfrm>
                  <a:off x="484388" y="3215523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 6"/>
                <p:cNvSpPr/>
                <p:nvPr/>
              </p:nvSpPr>
              <p:spPr>
                <a:xfrm>
                  <a:off x="311522" y="3287871"/>
                  <a:ext cx="483507" cy="276999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lIns="0" tIns="0" rIns="0" bIns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6</a:t>
                  </a:r>
                  <a:endParaRPr kumimoji="0" 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glow rad="63500">
                        <a:srgbClr val="FFFFFF"/>
                      </a:glow>
                    </a:effectLst>
                    <a:uLnTx/>
                    <a:uFillTx/>
                  </a:endParaRPr>
                </a:p>
              </p:txBody>
            </p:sp>
            <p:sp>
              <p:nvSpPr>
                <p:cNvPr id="241" name="Oval 3"/>
                <p:cNvSpPr>
                  <a:spLocks/>
                </p:cNvSpPr>
                <p:nvPr/>
              </p:nvSpPr>
              <p:spPr>
                <a:xfrm>
                  <a:off x="1516521" y="2908010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Rectangle 6"/>
                <p:cNvSpPr/>
                <p:nvPr/>
              </p:nvSpPr>
              <p:spPr>
                <a:xfrm>
                  <a:off x="1331916" y="3050471"/>
                  <a:ext cx="483507" cy="276999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lIns="0" tIns="0" rIns="0" bIns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4</a:t>
                  </a:r>
                  <a:endParaRPr kumimoji="0" 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glow rad="63500">
                        <a:srgbClr val="FFFFFF"/>
                      </a:glow>
                    </a:effectLst>
                    <a:uLnTx/>
                    <a:uFillTx/>
                  </a:endParaRPr>
                </a:p>
              </p:txBody>
            </p:sp>
            <p:sp>
              <p:nvSpPr>
                <p:cNvPr id="243" name="Oval 3"/>
                <p:cNvSpPr>
                  <a:spLocks/>
                </p:cNvSpPr>
                <p:nvPr/>
              </p:nvSpPr>
              <p:spPr>
                <a:xfrm>
                  <a:off x="1682039" y="2270424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Rectangle 6"/>
                <p:cNvSpPr/>
                <p:nvPr/>
              </p:nvSpPr>
              <p:spPr>
                <a:xfrm>
                  <a:off x="1564145" y="1964967"/>
                  <a:ext cx="483507" cy="276999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lIns="0" tIns="0" rIns="0" bIns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3</a:t>
                  </a:r>
                  <a:endParaRPr kumimoji="0" 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glow rad="63500">
                        <a:srgbClr val="FFFFFF"/>
                      </a:glow>
                    </a:effectLst>
                    <a:uLnTx/>
                    <a:uFillTx/>
                  </a:endParaRPr>
                </a:p>
              </p:txBody>
            </p:sp>
            <p:sp>
              <p:nvSpPr>
                <p:cNvPr id="245" name="Oval 3"/>
                <p:cNvSpPr>
                  <a:spLocks/>
                </p:cNvSpPr>
                <p:nvPr/>
              </p:nvSpPr>
              <p:spPr>
                <a:xfrm>
                  <a:off x="1040305" y="2093767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Rectangle 6"/>
                <p:cNvSpPr/>
                <p:nvPr/>
              </p:nvSpPr>
              <p:spPr>
                <a:xfrm>
                  <a:off x="906977" y="1823846"/>
                  <a:ext cx="483507" cy="276999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lIns="0" tIns="0" rIns="0" bIns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2</a:t>
                  </a:r>
                  <a:endParaRPr kumimoji="0" 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glow rad="63500">
                        <a:srgbClr val="FFFFFF"/>
                      </a:glow>
                    </a:effectLst>
                    <a:uLnTx/>
                    <a:uFillTx/>
                  </a:endParaRPr>
                </a:p>
              </p:txBody>
            </p:sp>
            <p:sp>
              <p:nvSpPr>
                <p:cNvPr id="247" name="Oval 3"/>
                <p:cNvSpPr>
                  <a:spLocks/>
                </p:cNvSpPr>
                <p:nvPr/>
              </p:nvSpPr>
              <p:spPr>
                <a:xfrm>
                  <a:off x="959836" y="3006966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Rectangle 6"/>
                <p:cNvSpPr/>
                <p:nvPr/>
              </p:nvSpPr>
              <p:spPr>
                <a:xfrm>
                  <a:off x="803380" y="3125545"/>
                  <a:ext cx="483507" cy="276999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lIns="0" tIns="0" rIns="0" bIns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5</a:t>
                  </a:r>
                  <a:endParaRPr kumimoji="0" 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glow rad="63500">
                        <a:srgbClr val="FFFFFF"/>
                      </a:glow>
                    </a:effectLst>
                    <a:uLnTx/>
                    <a:uFillTx/>
                  </a:endParaRPr>
                </a:p>
              </p:txBody>
            </p:sp>
          </p:grpSp>
        </p:grpSp>
        <p:sp>
          <p:nvSpPr>
            <p:cNvPr id="233" name="Rectangle 279"/>
            <p:cNvSpPr/>
            <p:nvPr/>
          </p:nvSpPr>
          <p:spPr>
            <a:xfrm>
              <a:off x="258598" y="1399196"/>
              <a:ext cx="2160000" cy="1956985"/>
            </a:xfrm>
            <a:prstGeom prst="rect">
              <a:avLst/>
            </a:prstGeom>
            <a:noFill/>
            <a:ln w="28575" cap="flat" cmpd="sng" algn="ctr">
              <a:solidFill>
                <a:schemeClr val="bg2">
                  <a:lumMod val="2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그룹 348"/>
          <p:cNvGrpSpPr/>
          <p:nvPr/>
        </p:nvGrpSpPr>
        <p:grpSpPr>
          <a:xfrm>
            <a:off x="2800465" y="350557"/>
            <a:ext cx="5972054" cy="2402622"/>
            <a:chOff x="219240" y="616782"/>
            <a:chExt cx="5972054" cy="2402622"/>
          </a:xfrm>
        </p:grpSpPr>
        <p:grpSp>
          <p:nvGrpSpPr>
            <p:cNvPr id="9" name="그룹 139"/>
            <p:cNvGrpSpPr/>
            <p:nvPr/>
          </p:nvGrpSpPr>
          <p:grpSpPr>
            <a:xfrm>
              <a:off x="336544" y="905700"/>
              <a:ext cx="1973885" cy="2113704"/>
              <a:chOff x="247392" y="1604699"/>
              <a:chExt cx="1973885" cy="2113704"/>
            </a:xfrm>
          </p:grpSpPr>
          <p:sp>
            <p:nvSpPr>
              <p:cNvPr id="354" name="직사각형 4"/>
              <p:cNvSpPr/>
              <p:nvPr/>
            </p:nvSpPr>
            <p:spPr>
              <a:xfrm>
                <a:off x="1118090" y="3441404"/>
                <a:ext cx="110318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Graph</a:t>
                </a:r>
                <a:r>
                  <a:rPr lang="en-US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(X, 1.0)</a:t>
                </a:r>
                <a:endParaRPr lang="ko-KR" altLang="en-US" sz="1200" b="1" dirty="0"/>
              </a:p>
            </p:txBody>
          </p:sp>
          <p:pic>
            <p:nvPicPr>
              <p:cNvPr id="355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196546" y="1604699"/>
                <a:ext cx="892476" cy="18153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56" name="직사각형 6"/>
              <p:cNvSpPr/>
              <p:nvPr/>
            </p:nvSpPr>
            <p:spPr>
              <a:xfrm rot="16200000">
                <a:off x="-58608" y="1968038"/>
                <a:ext cx="684000" cy="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138"/>
            <p:cNvGrpSpPr/>
            <p:nvPr/>
          </p:nvGrpSpPr>
          <p:grpSpPr>
            <a:xfrm>
              <a:off x="1310333" y="905700"/>
              <a:ext cx="1989339" cy="2113704"/>
              <a:chOff x="1276597" y="1604699"/>
              <a:chExt cx="1989339" cy="2113704"/>
            </a:xfrm>
          </p:grpSpPr>
          <p:pic>
            <p:nvPicPr>
              <p:cNvPr id="351" name="Picture 5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261747" y="1604699"/>
                <a:ext cx="864053" cy="18153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52" name="직사각형 9"/>
              <p:cNvSpPr/>
              <p:nvPr/>
            </p:nvSpPr>
            <p:spPr>
              <a:xfrm>
                <a:off x="2162749" y="3441404"/>
                <a:ext cx="110318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Graph</a:t>
                </a:r>
                <a:r>
                  <a:rPr lang="en-US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(X, 1.2)</a:t>
                </a:r>
                <a:endParaRPr lang="ko-KR" altLang="en-US" sz="1200" b="1" dirty="0"/>
              </a:p>
            </p:txBody>
          </p:sp>
          <p:sp>
            <p:nvSpPr>
              <p:cNvPr id="353" name="직사각형 10"/>
              <p:cNvSpPr/>
              <p:nvPr/>
            </p:nvSpPr>
            <p:spPr>
              <a:xfrm rot="16200000">
                <a:off x="970597" y="1968038"/>
                <a:ext cx="684000" cy="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37"/>
            <p:cNvGrpSpPr/>
            <p:nvPr/>
          </p:nvGrpSpPr>
          <p:grpSpPr>
            <a:xfrm>
              <a:off x="2271492" y="914936"/>
              <a:ext cx="1992054" cy="2104468"/>
              <a:chOff x="2237756" y="1613935"/>
              <a:chExt cx="1992054" cy="2104468"/>
            </a:xfrm>
          </p:grpSpPr>
          <p:pic>
            <p:nvPicPr>
              <p:cNvPr id="348" name="Picture 6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206165" y="1613935"/>
                <a:ext cx="886791" cy="17899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49" name="직사각형 348"/>
              <p:cNvSpPr/>
              <p:nvPr/>
            </p:nvSpPr>
            <p:spPr>
              <a:xfrm>
                <a:off x="3126623" y="3441404"/>
                <a:ext cx="110318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Graph</a:t>
                </a:r>
                <a:r>
                  <a:rPr lang="en-US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(X, 1.3)</a:t>
                </a:r>
                <a:endParaRPr lang="ko-KR" altLang="en-US" sz="1200" b="1" dirty="0"/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 rot="16200000">
                <a:off x="1931756" y="1981898"/>
                <a:ext cx="684000" cy="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36"/>
            <p:cNvGrpSpPr/>
            <p:nvPr/>
          </p:nvGrpSpPr>
          <p:grpSpPr>
            <a:xfrm>
              <a:off x="3236045" y="914936"/>
              <a:ext cx="1991375" cy="2104468"/>
              <a:chOff x="3202309" y="1613935"/>
              <a:chExt cx="1991375" cy="2104468"/>
            </a:xfrm>
          </p:grpSpPr>
          <p:pic>
            <p:nvPicPr>
              <p:cNvPr id="345" name="Picture 7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164085" y="1613935"/>
                <a:ext cx="881107" cy="17949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46" name="직사각형 345"/>
              <p:cNvSpPr/>
              <p:nvPr/>
            </p:nvSpPr>
            <p:spPr>
              <a:xfrm>
                <a:off x="4090497" y="3441404"/>
                <a:ext cx="110318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Graph</a:t>
                </a:r>
                <a:r>
                  <a:rPr lang="en-US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(X, 1.4)</a:t>
                </a:r>
                <a:endParaRPr lang="ko-KR" altLang="en-US" sz="1200" b="1" dirty="0"/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 rot="16200000">
                <a:off x="2896309" y="1981898"/>
                <a:ext cx="684000" cy="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35"/>
            <p:cNvGrpSpPr/>
            <p:nvPr/>
          </p:nvGrpSpPr>
          <p:grpSpPr>
            <a:xfrm>
              <a:off x="4178857" y="914936"/>
              <a:ext cx="2012437" cy="2104468"/>
              <a:chOff x="4145121" y="1613935"/>
              <a:chExt cx="2012437" cy="2104468"/>
            </a:xfrm>
          </p:grpSpPr>
          <p:pic>
            <p:nvPicPr>
              <p:cNvPr id="342" name="Picture 14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5116321" y="1613935"/>
                <a:ext cx="881107" cy="17797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43" name="직사각형 342"/>
              <p:cNvSpPr/>
              <p:nvPr/>
            </p:nvSpPr>
            <p:spPr>
              <a:xfrm>
                <a:off x="5054371" y="3441404"/>
                <a:ext cx="110318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Graph</a:t>
                </a:r>
                <a:r>
                  <a:rPr lang="en-US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(X, 1.8)</a:t>
                </a:r>
                <a:endParaRPr lang="ko-KR" altLang="en-US" sz="1200" b="1" dirty="0"/>
              </a:p>
            </p:txBody>
          </p:sp>
          <p:sp>
            <p:nvSpPr>
              <p:cNvPr id="344" name="직사각형 343"/>
              <p:cNvSpPr/>
              <p:nvPr/>
            </p:nvSpPr>
            <p:spPr>
              <a:xfrm rot="16200000">
                <a:off x="3839121" y="1972661"/>
                <a:ext cx="684000" cy="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그룹 202"/>
            <p:cNvGrpSpPr/>
            <p:nvPr/>
          </p:nvGrpSpPr>
          <p:grpSpPr>
            <a:xfrm>
              <a:off x="5256990" y="949305"/>
              <a:ext cx="720000" cy="720159"/>
              <a:chOff x="457200" y="961252"/>
              <a:chExt cx="1469126" cy="1469128"/>
            </a:xfrm>
          </p:grpSpPr>
          <p:cxnSp>
            <p:nvCxnSpPr>
              <p:cNvPr id="332" name="직선 연결선 331"/>
              <p:cNvCxnSpPr/>
              <p:nvPr/>
            </p:nvCxnSpPr>
            <p:spPr>
              <a:xfrm>
                <a:off x="457200" y="1181020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 332"/>
              <p:cNvCxnSpPr/>
              <p:nvPr/>
            </p:nvCxnSpPr>
            <p:spPr>
              <a:xfrm>
                <a:off x="457200" y="1430384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직선 연결선 333"/>
              <p:cNvCxnSpPr/>
              <p:nvPr/>
            </p:nvCxnSpPr>
            <p:spPr>
              <a:xfrm>
                <a:off x="457200" y="1929112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직선 연결선 334"/>
              <p:cNvCxnSpPr/>
              <p:nvPr/>
            </p:nvCxnSpPr>
            <p:spPr>
              <a:xfrm>
                <a:off x="457200" y="217847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직선 연결선 335"/>
              <p:cNvCxnSpPr/>
              <p:nvPr/>
            </p:nvCxnSpPr>
            <p:spPr>
              <a:xfrm rot="5400000">
                <a:off x="954623" y="1694982"/>
                <a:ext cx="1469127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 336"/>
              <p:cNvCxnSpPr/>
              <p:nvPr/>
            </p:nvCxnSpPr>
            <p:spPr>
              <a:xfrm rot="5400000">
                <a:off x="699121" y="1694981"/>
                <a:ext cx="1469127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/>
              <p:cNvCxnSpPr/>
              <p:nvPr/>
            </p:nvCxnSpPr>
            <p:spPr>
              <a:xfrm rot="5400000">
                <a:off x="206964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직선 연결선 338"/>
              <p:cNvCxnSpPr/>
              <p:nvPr/>
            </p:nvCxnSpPr>
            <p:spPr>
              <a:xfrm rot="5400000">
                <a:off x="-55146" y="1688864"/>
                <a:ext cx="1456891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직선 연결선 339"/>
              <p:cNvCxnSpPr/>
              <p:nvPr/>
            </p:nvCxnSpPr>
            <p:spPr>
              <a:xfrm rot="5400000">
                <a:off x="443620" y="1694982"/>
                <a:ext cx="1469127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/>
              <p:cNvCxnSpPr/>
              <p:nvPr/>
            </p:nvCxnSpPr>
            <p:spPr>
              <a:xfrm>
                <a:off x="457200" y="167974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216"/>
            <p:cNvGrpSpPr/>
            <p:nvPr/>
          </p:nvGrpSpPr>
          <p:grpSpPr>
            <a:xfrm>
              <a:off x="4297037" y="950252"/>
              <a:ext cx="720000" cy="720161"/>
              <a:chOff x="457200" y="961252"/>
              <a:chExt cx="1469126" cy="1469128"/>
            </a:xfrm>
          </p:grpSpPr>
          <p:cxnSp>
            <p:nvCxnSpPr>
              <p:cNvPr id="322" name="직선 연결선 321"/>
              <p:cNvCxnSpPr/>
              <p:nvPr/>
            </p:nvCxnSpPr>
            <p:spPr>
              <a:xfrm>
                <a:off x="457200" y="1181020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직선 연결선 322"/>
              <p:cNvCxnSpPr/>
              <p:nvPr/>
            </p:nvCxnSpPr>
            <p:spPr>
              <a:xfrm>
                <a:off x="457200" y="1449229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직선 연결선 323"/>
              <p:cNvCxnSpPr/>
              <p:nvPr/>
            </p:nvCxnSpPr>
            <p:spPr>
              <a:xfrm>
                <a:off x="457200" y="1929112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직선 연결선 324"/>
              <p:cNvCxnSpPr/>
              <p:nvPr/>
            </p:nvCxnSpPr>
            <p:spPr>
              <a:xfrm>
                <a:off x="457200" y="217847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직선 연결선 325"/>
              <p:cNvCxnSpPr/>
              <p:nvPr/>
            </p:nvCxnSpPr>
            <p:spPr>
              <a:xfrm rot="5400000">
                <a:off x="973468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직선 연결선 326"/>
              <p:cNvCxnSpPr/>
              <p:nvPr/>
            </p:nvCxnSpPr>
            <p:spPr>
              <a:xfrm rot="5400000">
                <a:off x="717967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/>
              <p:cNvCxnSpPr/>
              <p:nvPr/>
            </p:nvCxnSpPr>
            <p:spPr>
              <a:xfrm rot="5400000">
                <a:off x="206964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/>
              <p:cNvCxnSpPr/>
              <p:nvPr/>
            </p:nvCxnSpPr>
            <p:spPr>
              <a:xfrm rot="5400000">
                <a:off x="-55146" y="1688864"/>
                <a:ext cx="1456891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 329"/>
              <p:cNvCxnSpPr/>
              <p:nvPr/>
            </p:nvCxnSpPr>
            <p:spPr>
              <a:xfrm rot="5400000">
                <a:off x="443620" y="1694982"/>
                <a:ext cx="1469127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 330"/>
              <p:cNvCxnSpPr/>
              <p:nvPr/>
            </p:nvCxnSpPr>
            <p:spPr>
              <a:xfrm>
                <a:off x="457200" y="167974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256"/>
            <p:cNvGrpSpPr/>
            <p:nvPr/>
          </p:nvGrpSpPr>
          <p:grpSpPr>
            <a:xfrm>
              <a:off x="3343316" y="958532"/>
              <a:ext cx="720000" cy="720161"/>
              <a:chOff x="457200" y="961252"/>
              <a:chExt cx="1469126" cy="1469128"/>
            </a:xfrm>
          </p:grpSpPr>
          <p:cxnSp>
            <p:nvCxnSpPr>
              <p:cNvPr id="312" name="직선 연결선 311"/>
              <p:cNvCxnSpPr/>
              <p:nvPr/>
            </p:nvCxnSpPr>
            <p:spPr>
              <a:xfrm>
                <a:off x="457200" y="1181020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 312"/>
              <p:cNvCxnSpPr/>
              <p:nvPr/>
            </p:nvCxnSpPr>
            <p:spPr>
              <a:xfrm>
                <a:off x="457200" y="1449229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 313"/>
              <p:cNvCxnSpPr/>
              <p:nvPr/>
            </p:nvCxnSpPr>
            <p:spPr>
              <a:xfrm>
                <a:off x="457200" y="1929112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/>
              <p:cNvCxnSpPr/>
              <p:nvPr/>
            </p:nvCxnSpPr>
            <p:spPr>
              <a:xfrm>
                <a:off x="457200" y="217847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직선 연결선 315"/>
              <p:cNvCxnSpPr/>
              <p:nvPr/>
            </p:nvCxnSpPr>
            <p:spPr>
              <a:xfrm rot="5400000">
                <a:off x="973468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직선 연결선 316"/>
              <p:cNvCxnSpPr/>
              <p:nvPr/>
            </p:nvCxnSpPr>
            <p:spPr>
              <a:xfrm rot="5400000">
                <a:off x="717967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직선 연결선 317"/>
              <p:cNvCxnSpPr/>
              <p:nvPr/>
            </p:nvCxnSpPr>
            <p:spPr>
              <a:xfrm rot="5400000">
                <a:off x="206964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직선 연결선 318"/>
              <p:cNvCxnSpPr/>
              <p:nvPr/>
            </p:nvCxnSpPr>
            <p:spPr>
              <a:xfrm rot="5400000">
                <a:off x="-55146" y="1688864"/>
                <a:ext cx="1456891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직선 연결선 319"/>
              <p:cNvCxnSpPr/>
              <p:nvPr/>
            </p:nvCxnSpPr>
            <p:spPr>
              <a:xfrm rot="5400000">
                <a:off x="462465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직선 연결선 320"/>
              <p:cNvCxnSpPr/>
              <p:nvPr/>
            </p:nvCxnSpPr>
            <p:spPr>
              <a:xfrm>
                <a:off x="457200" y="167974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274"/>
            <p:cNvGrpSpPr/>
            <p:nvPr/>
          </p:nvGrpSpPr>
          <p:grpSpPr>
            <a:xfrm>
              <a:off x="2390100" y="949296"/>
              <a:ext cx="720000" cy="720161"/>
              <a:chOff x="457200" y="961252"/>
              <a:chExt cx="1469126" cy="1469128"/>
            </a:xfrm>
          </p:grpSpPr>
          <p:cxnSp>
            <p:nvCxnSpPr>
              <p:cNvPr id="302" name="직선 연결선 301"/>
              <p:cNvCxnSpPr/>
              <p:nvPr/>
            </p:nvCxnSpPr>
            <p:spPr>
              <a:xfrm>
                <a:off x="457200" y="1181020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직선 연결선 302"/>
              <p:cNvCxnSpPr/>
              <p:nvPr/>
            </p:nvCxnSpPr>
            <p:spPr>
              <a:xfrm>
                <a:off x="457200" y="1449229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직선 연결선 303"/>
              <p:cNvCxnSpPr/>
              <p:nvPr/>
            </p:nvCxnSpPr>
            <p:spPr>
              <a:xfrm>
                <a:off x="457200" y="1929112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직선 연결선 304"/>
              <p:cNvCxnSpPr/>
              <p:nvPr/>
            </p:nvCxnSpPr>
            <p:spPr>
              <a:xfrm>
                <a:off x="457200" y="217847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직선 연결선 305"/>
              <p:cNvCxnSpPr/>
              <p:nvPr/>
            </p:nvCxnSpPr>
            <p:spPr>
              <a:xfrm rot="5400000">
                <a:off x="973468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직선 연결선 306"/>
              <p:cNvCxnSpPr/>
              <p:nvPr/>
            </p:nvCxnSpPr>
            <p:spPr>
              <a:xfrm rot="5400000">
                <a:off x="717967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직선 연결선 307"/>
              <p:cNvCxnSpPr/>
              <p:nvPr/>
            </p:nvCxnSpPr>
            <p:spPr>
              <a:xfrm rot="5400000">
                <a:off x="206964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/>
              <p:cNvCxnSpPr/>
              <p:nvPr/>
            </p:nvCxnSpPr>
            <p:spPr>
              <a:xfrm rot="5400000">
                <a:off x="-55146" y="1688864"/>
                <a:ext cx="1456891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직선 연결선 309"/>
              <p:cNvCxnSpPr/>
              <p:nvPr/>
            </p:nvCxnSpPr>
            <p:spPr>
              <a:xfrm rot="5400000">
                <a:off x="462465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직선 연결선 310"/>
              <p:cNvCxnSpPr/>
              <p:nvPr/>
            </p:nvCxnSpPr>
            <p:spPr>
              <a:xfrm>
                <a:off x="457200" y="167974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286"/>
            <p:cNvGrpSpPr/>
            <p:nvPr/>
          </p:nvGrpSpPr>
          <p:grpSpPr>
            <a:xfrm>
              <a:off x="1428410" y="951431"/>
              <a:ext cx="720000" cy="720161"/>
              <a:chOff x="457200" y="961252"/>
              <a:chExt cx="1469126" cy="1469128"/>
            </a:xfrm>
          </p:grpSpPr>
          <p:cxnSp>
            <p:nvCxnSpPr>
              <p:cNvPr id="292" name="직선 연결선 291"/>
              <p:cNvCxnSpPr/>
              <p:nvPr/>
            </p:nvCxnSpPr>
            <p:spPr>
              <a:xfrm>
                <a:off x="457200" y="1181020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직선 연결선 292"/>
              <p:cNvCxnSpPr/>
              <p:nvPr/>
            </p:nvCxnSpPr>
            <p:spPr>
              <a:xfrm>
                <a:off x="457200" y="1449229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직선 연결선 293"/>
              <p:cNvCxnSpPr/>
              <p:nvPr/>
            </p:nvCxnSpPr>
            <p:spPr>
              <a:xfrm>
                <a:off x="457200" y="1929112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직선 연결선 294"/>
              <p:cNvCxnSpPr/>
              <p:nvPr/>
            </p:nvCxnSpPr>
            <p:spPr>
              <a:xfrm>
                <a:off x="457200" y="217847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직선 연결선 295"/>
              <p:cNvCxnSpPr/>
              <p:nvPr/>
            </p:nvCxnSpPr>
            <p:spPr>
              <a:xfrm rot="5400000">
                <a:off x="973468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직선 연결선 296"/>
              <p:cNvCxnSpPr/>
              <p:nvPr/>
            </p:nvCxnSpPr>
            <p:spPr>
              <a:xfrm rot="5400000">
                <a:off x="717967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직선 연결선 297"/>
              <p:cNvCxnSpPr/>
              <p:nvPr/>
            </p:nvCxnSpPr>
            <p:spPr>
              <a:xfrm rot="5400000">
                <a:off x="188118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/>
              <p:cNvCxnSpPr/>
              <p:nvPr/>
            </p:nvCxnSpPr>
            <p:spPr>
              <a:xfrm rot="5400000">
                <a:off x="-55146" y="1688864"/>
                <a:ext cx="1456891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직선 연결선 299"/>
              <p:cNvCxnSpPr/>
              <p:nvPr/>
            </p:nvCxnSpPr>
            <p:spPr>
              <a:xfrm rot="5400000">
                <a:off x="462465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직선 연결선 300"/>
              <p:cNvCxnSpPr/>
              <p:nvPr/>
            </p:nvCxnSpPr>
            <p:spPr>
              <a:xfrm>
                <a:off x="457200" y="167974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297"/>
            <p:cNvGrpSpPr/>
            <p:nvPr/>
          </p:nvGrpSpPr>
          <p:grpSpPr>
            <a:xfrm>
              <a:off x="449010" y="952536"/>
              <a:ext cx="720000" cy="720161"/>
              <a:chOff x="457200" y="961252"/>
              <a:chExt cx="1469126" cy="1469128"/>
            </a:xfrm>
          </p:grpSpPr>
          <p:cxnSp>
            <p:nvCxnSpPr>
              <p:cNvPr id="282" name="직선 연결선 281"/>
              <p:cNvCxnSpPr/>
              <p:nvPr/>
            </p:nvCxnSpPr>
            <p:spPr>
              <a:xfrm>
                <a:off x="457200" y="1181020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/>
              <p:cNvCxnSpPr/>
              <p:nvPr/>
            </p:nvCxnSpPr>
            <p:spPr>
              <a:xfrm>
                <a:off x="457200" y="1449229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직선 연결선 283"/>
              <p:cNvCxnSpPr/>
              <p:nvPr/>
            </p:nvCxnSpPr>
            <p:spPr>
              <a:xfrm>
                <a:off x="457200" y="1929112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직선 연결선 284"/>
              <p:cNvCxnSpPr/>
              <p:nvPr/>
            </p:nvCxnSpPr>
            <p:spPr>
              <a:xfrm>
                <a:off x="457200" y="217847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직선 연결선 285"/>
              <p:cNvCxnSpPr/>
              <p:nvPr/>
            </p:nvCxnSpPr>
            <p:spPr>
              <a:xfrm rot="5400000">
                <a:off x="973468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직선 연결선 286"/>
              <p:cNvCxnSpPr/>
              <p:nvPr/>
            </p:nvCxnSpPr>
            <p:spPr>
              <a:xfrm rot="5400000">
                <a:off x="699121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직선 연결선 287"/>
              <p:cNvCxnSpPr/>
              <p:nvPr/>
            </p:nvCxnSpPr>
            <p:spPr>
              <a:xfrm rot="5400000">
                <a:off x="169273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직선 연결선 288"/>
              <p:cNvCxnSpPr/>
              <p:nvPr/>
            </p:nvCxnSpPr>
            <p:spPr>
              <a:xfrm rot="5400000">
                <a:off x="-55146" y="1688864"/>
                <a:ext cx="1456891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직선 연결선 289"/>
              <p:cNvCxnSpPr/>
              <p:nvPr/>
            </p:nvCxnSpPr>
            <p:spPr>
              <a:xfrm rot="5400000">
                <a:off x="443620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직선 연결선 290"/>
              <p:cNvCxnSpPr/>
              <p:nvPr/>
            </p:nvCxnSpPr>
            <p:spPr>
              <a:xfrm>
                <a:off x="457200" y="167974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8" name="직사각형 277"/>
            <p:cNvSpPr/>
            <p:nvPr/>
          </p:nvSpPr>
          <p:spPr>
            <a:xfrm>
              <a:off x="306317" y="2721180"/>
              <a:ext cx="9877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latin typeface="Times New Roman" charset="0"/>
                  <a:ea typeface="Times New Roman" charset="0"/>
                  <a:cs typeface="Times New Roman" charset="0"/>
                </a:rPr>
                <a:t>Graph(X, 0)</a:t>
              </a:r>
              <a:endParaRPr lang="ko-KR" altLang="en-US" sz="1200" b="1" dirty="0"/>
            </a:p>
          </p:txBody>
        </p:sp>
        <p:pic>
          <p:nvPicPr>
            <p:cNvPr id="279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15323" y="884475"/>
              <a:ext cx="892476" cy="18153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80" name="직선 연결선 279"/>
            <p:cNvCxnSpPr>
              <a:cxnSpLocks noChangeAspect="1"/>
            </p:cNvCxnSpPr>
            <p:nvPr/>
          </p:nvCxnSpPr>
          <p:spPr>
            <a:xfrm flipV="1">
              <a:off x="532558" y="2489524"/>
              <a:ext cx="144000" cy="9600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직사각형 280"/>
            <p:cNvSpPr/>
            <p:nvPr/>
          </p:nvSpPr>
          <p:spPr>
            <a:xfrm>
              <a:off x="219240" y="616782"/>
              <a:ext cx="5845772" cy="11408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309"/>
          <p:cNvGrpSpPr/>
          <p:nvPr/>
        </p:nvGrpSpPr>
        <p:grpSpPr>
          <a:xfrm>
            <a:off x="5804494" y="1692432"/>
            <a:ext cx="880273" cy="830527"/>
            <a:chOff x="1137567" y="5371275"/>
            <a:chExt cx="880273" cy="830527"/>
          </a:xfrm>
        </p:grpSpPr>
        <p:sp>
          <p:nvSpPr>
            <p:cNvPr id="358" name="자유형 357"/>
            <p:cNvSpPr/>
            <p:nvPr/>
          </p:nvSpPr>
          <p:spPr>
            <a:xfrm>
              <a:off x="1225542" y="5764614"/>
              <a:ext cx="752763" cy="437188"/>
            </a:xfrm>
            <a:custGeom>
              <a:avLst/>
              <a:gdLst>
                <a:gd name="connsiteX0" fmla="*/ 715818 w 752763"/>
                <a:gd name="connsiteY0" fmla="*/ 129309 h 437188"/>
                <a:gd name="connsiteX1" fmla="*/ 577273 w 752763"/>
                <a:gd name="connsiteY1" fmla="*/ 18473 h 437188"/>
                <a:gd name="connsiteX2" fmla="*/ 383309 w 752763"/>
                <a:gd name="connsiteY2" fmla="*/ 27709 h 437188"/>
                <a:gd name="connsiteX3" fmla="*/ 217055 w 752763"/>
                <a:gd name="connsiteY3" fmla="*/ 36945 h 437188"/>
                <a:gd name="connsiteX4" fmla="*/ 23091 w 752763"/>
                <a:gd name="connsiteY4" fmla="*/ 249382 h 437188"/>
                <a:gd name="connsiteX5" fmla="*/ 78509 w 752763"/>
                <a:gd name="connsiteY5" fmla="*/ 434109 h 437188"/>
                <a:gd name="connsiteX6" fmla="*/ 337128 w 752763"/>
                <a:gd name="connsiteY6" fmla="*/ 267854 h 437188"/>
                <a:gd name="connsiteX7" fmla="*/ 688109 w 752763"/>
                <a:gd name="connsiteY7" fmla="*/ 267854 h 437188"/>
                <a:gd name="connsiteX8" fmla="*/ 715818 w 752763"/>
                <a:gd name="connsiteY8" fmla="*/ 129309 h 4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763" h="437188">
                  <a:moveTo>
                    <a:pt x="715818" y="129309"/>
                  </a:moveTo>
                  <a:cubicBezTo>
                    <a:pt x="697345" y="87746"/>
                    <a:pt x="632691" y="35406"/>
                    <a:pt x="577273" y="18473"/>
                  </a:cubicBezTo>
                  <a:cubicBezTo>
                    <a:pt x="521855" y="1540"/>
                    <a:pt x="383309" y="27709"/>
                    <a:pt x="383309" y="27709"/>
                  </a:cubicBezTo>
                  <a:cubicBezTo>
                    <a:pt x="323273" y="30788"/>
                    <a:pt x="277091" y="0"/>
                    <a:pt x="217055" y="36945"/>
                  </a:cubicBezTo>
                  <a:cubicBezTo>
                    <a:pt x="157019" y="73890"/>
                    <a:pt x="46182" y="183188"/>
                    <a:pt x="23091" y="249382"/>
                  </a:cubicBezTo>
                  <a:cubicBezTo>
                    <a:pt x="0" y="315576"/>
                    <a:pt x="26170" y="431030"/>
                    <a:pt x="78509" y="434109"/>
                  </a:cubicBezTo>
                  <a:cubicBezTo>
                    <a:pt x="130848" y="437188"/>
                    <a:pt x="235528" y="295563"/>
                    <a:pt x="337128" y="267854"/>
                  </a:cubicBezTo>
                  <a:cubicBezTo>
                    <a:pt x="438728" y="240145"/>
                    <a:pt x="623455" y="294024"/>
                    <a:pt x="688109" y="267854"/>
                  </a:cubicBezTo>
                  <a:cubicBezTo>
                    <a:pt x="752763" y="241684"/>
                    <a:pt x="734291" y="170873"/>
                    <a:pt x="715818" y="129309"/>
                  </a:cubicBezTo>
                  <a:close/>
                </a:path>
              </a:pathLst>
            </a:cu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타원 358"/>
            <p:cNvSpPr/>
            <p:nvPr/>
          </p:nvSpPr>
          <p:spPr>
            <a:xfrm rot="650978">
              <a:off x="1137567" y="5371275"/>
              <a:ext cx="880273" cy="252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360" name="자유형 359"/>
          <p:cNvSpPr/>
          <p:nvPr/>
        </p:nvSpPr>
        <p:spPr>
          <a:xfrm>
            <a:off x="6787890" y="1598524"/>
            <a:ext cx="882072" cy="912860"/>
          </a:xfrm>
          <a:custGeom>
            <a:avLst/>
            <a:gdLst>
              <a:gd name="connsiteX0" fmla="*/ 409479 w 882072"/>
              <a:gd name="connsiteY0" fmla="*/ 330969 h 912860"/>
              <a:gd name="connsiteX1" fmla="*/ 67733 w 882072"/>
              <a:gd name="connsiteY1" fmla="*/ 247842 h 912860"/>
              <a:gd name="connsiteX2" fmla="*/ 30788 w 882072"/>
              <a:gd name="connsiteY2" fmla="*/ 90824 h 912860"/>
              <a:gd name="connsiteX3" fmla="*/ 252461 w 882072"/>
              <a:gd name="connsiteY3" fmla="*/ 16933 h 912860"/>
              <a:gd name="connsiteX4" fmla="*/ 732752 w 882072"/>
              <a:gd name="connsiteY4" fmla="*/ 192424 h 912860"/>
              <a:gd name="connsiteX5" fmla="*/ 880533 w 882072"/>
              <a:gd name="connsiteY5" fmla="*/ 367914 h 912860"/>
              <a:gd name="connsiteX6" fmla="*/ 741988 w 882072"/>
              <a:gd name="connsiteY6" fmla="*/ 737369 h 912860"/>
              <a:gd name="connsiteX7" fmla="*/ 363297 w 882072"/>
              <a:gd name="connsiteY7" fmla="*/ 765078 h 912860"/>
              <a:gd name="connsiteX8" fmla="*/ 150861 w 882072"/>
              <a:gd name="connsiteY8" fmla="*/ 912860 h 912860"/>
              <a:gd name="connsiteX9" fmla="*/ 49261 w 882072"/>
              <a:gd name="connsiteY9" fmla="*/ 765078 h 912860"/>
              <a:gd name="connsiteX10" fmla="*/ 233988 w 882072"/>
              <a:gd name="connsiteY10" fmla="*/ 580351 h 912860"/>
              <a:gd name="connsiteX11" fmla="*/ 557261 w 882072"/>
              <a:gd name="connsiteY11" fmla="*/ 506460 h 912860"/>
              <a:gd name="connsiteX12" fmla="*/ 594206 w 882072"/>
              <a:gd name="connsiteY12" fmla="*/ 367914 h 912860"/>
              <a:gd name="connsiteX13" fmla="*/ 409479 w 882072"/>
              <a:gd name="connsiteY13" fmla="*/ 330969 h 91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82072" h="912860">
                <a:moveTo>
                  <a:pt x="409479" y="330969"/>
                </a:moveTo>
                <a:cubicBezTo>
                  <a:pt x="321734" y="310957"/>
                  <a:pt x="130848" y="287866"/>
                  <a:pt x="67733" y="247842"/>
                </a:cubicBezTo>
                <a:cubicBezTo>
                  <a:pt x="4618" y="207818"/>
                  <a:pt x="0" y="129309"/>
                  <a:pt x="30788" y="90824"/>
                </a:cubicBezTo>
                <a:cubicBezTo>
                  <a:pt x="61576" y="52339"/>
                  <a:pt x="135467" y="0"/>
                  <a:pt x="252461" y="16933"/>
                </a:cubicBezTo>
                <a:cubicBezTo>
                  <a:pt x="369455" y="33866"/>
                  <a:pt x="628073" y="133927"/>
                  <a:pt x="732752" y="192424"/>
                </a:cubicBezTo>
                <a:cubicBezTo>
                  <a:pt x="837431" y="250921"/>
                  <a:pt x="878994" y="277090"/>
                  <a:pt x="880533" y="367914"/>
                </a:cubicBezTo>
                <a:cubicBezTo>
                  <a:pt x="882072" y="458738"/>
                  <a:pt x="828194" y="671175"/>
                  <a:pt x="741988" y="737369"/>
                </a:cubicBezTo>
                <a:cubicBezTo>
                  <a:pt x="655782" y="803563"/>
                  <a:pt x="461818" y="735830"/>
                  <a:pt x="363297" y="765078"/>
                </a:cubicBezTo>
                <a:cubicBezTo>
                  <a:pt x="264776" y="794326"/>
                  <a:pt x="203200" y="912860"/>
                  <a:pt x="150861" y="912860"/>
                </a:cubicBezTo>
                <a:cubicBezTo>
                  <a:pt x="98522" y="912860"/>
                  <a:pt x="35407" y="820496"/>
                  <a:pt x="49261" y="765078"/>
                </a:cubicBezTo>
                <a:cubicBezTo>
                  <a:pt x="63116" y="709660"/>
                  <a:pt x="149321" y="623454"/>
                  <a:pt x="233988" y="580351"/>
                </a:cubicBezTo>
                <a:cubicBezTo>
                  <a:pt x="318655" y="537248"/>
                  <a:pt x="497225" y="541866"/>
                  <a:pt x="557261" y="506460"/>
                </a:cubicBezTo>
                <a:cubicBezTo>
                  <a:pt x="617297" y="471054"/>
                  <a:pt x="623455" y="395623"/>
                  <a:pt x="594206" y="367914"/>
                </a:cubicBezTo>
                <a:cubicBezTo>
                  <a:pt x="564958" y="340205"/>
                  <a:pt x="497224" y="350981"/>
                  <a:pt x="409479" y="330969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308"/>
          <p:cNvGrpSpPr/>
          <p:nvPr/>
        </p:nvGrpSpPr>
        <p:grpSpPr>
          <a:xfrm>
            <a:off x="4855862" y="1629726"/>
            <a:ext cx="812313" cy="881658"/>
            <a:chOff x="3711451" y="4437024"/>
            <a:chExt cx="812313" cy="881658"/>
          </a:xfrm>
        </p:grpSpPr>
        <p:sp>
          <p:nvSpPr>
            <p:cNvPr id="362" name="타원 361"/>
            <p:cNvSpPr/>
            <p:nvPr/>
          </p:nvSpPr>
          <p:spPr>
            <a:xfrm rot="650978">
              <a:off x="3711451" y="4437024"/>
              <a:ext cx="539101" cy="252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3" name="타원 362"/>
            <p:cNvSpPr/>
            <p:nvPr/>
          </p:nvSpPr>
          <p:spPr>
            <a:xfrm>
              <a:off x="4334076" y="4596904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4" name="자유형 363"/>
            <p:cNvSpPr/>
            <p:nvPr/>
          </p:nvSpPr>
          <p:spPr>
            <a:xfrm>
              <a:off x="3771001" y="4881494"/>
              <a:ext cx="752763" cy="437188"/>
            </a:xfrm>
            <a:custGeom>
              <a:avLst/>
              <a:gdLst>
                <a:gd name="connsiteX0" fmla="*/ 715818 w 752763"/>
                <a:gd name="connsiteY0" fmla="*/ 129309 h 437188"/>
                <a:gd name="connsiteX1" fmla="*/ 577273 w 752763"/>
                <a:gd name="connsiteY1" fmla="*/ 18473 h 437188"/>
                <a:gd name="connsiteX2" fmla="*/ 383309 w 752763"/>
                <a:gd name="connsiteY2" fmla="*/ 27709 h 437188"/>
                <a:gd name="connsiteX3" fmla="*/ 217055 w 752763"/>
                <a:gd name="connsiteY3" fmla="*/ 36945 h 437188"/>
                <a:gd name="connsiteX4" fmla="*/ 23091 w 752763"/>
                <a:gd name="connsiteY4" fmla="*/ 249382 h 437188"/>
                <a:gd name="connsiteX5" fmla="*/ 78509 w 752763"/>
                <a:gd name="connsiteY5" fmla="*/ 434109 h 437188"/>
                <a:gd name="connsiteX6" fmla="*/ 337128 w 752763"/>
                <a:gd name="connsiteY6" fmla="*/ 267854 h 437188"/>
                <a:gd name="connsiteX7" fmla="*/ 688109 w 752763"/>
                <a:gd name="connsiteY7" fmla="*/ 267854 h 437188"/>
                <a:gd name="connsiteX8" fmla="*/ 715818 w 752763"/>
                <a:gd name="connsiteY8" fmla="*/ 129309 h 4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763" h="437188">
                  <a:moveTo>
                    <a:pt x="715818" y="129309"/>
                  </a:moveTo>
                  <a:cubicBezTo>
                    <a:pt x="697345" y="87746"/>
                    <a:pt x="632691" y="35406"/>
                    <a:pt x="577273" y="18473"/>
                  </a:cubicBezTo>
                  <a:cubicBezTo>
                    <a:pt x="521855" y="1540"/>
                    <a:pt x="383309" y="27709"/>
                    <a:pt x="383309" y="27709"/>
                  </a:cubicBezTo>
                  <a:cubicBezTo>
                    <a:pt x="323273" y="30788"/>
                    <a:pt x="277091" y="0"/>
                    <a:pt x="217055" y="36945"/>
                  </a:cubicBezTo>
                  <a:cubicBezTo>
                    <a:pt x="157019" y="73890"/>
                    <a:pt x="46182" y="183188"/>
                    <a:pt x="23091" y="249382"/>
                  </a:cubicBezTo>
                  <a:cubicBezTo>
                    <a:pt x="0" y="315576"/>
                    <a:pt x="26170" y="431030"/>
                    <a:pt x="78509" y="434109"/>
                  </a:cubicBezTo>
                  <a:cubicBezTo>
                    <a:pt x="130848" y="437188"/>
                    <a:pt x="235528" y="295563"/>
                    <a:pt x="337128" y="267854"/>
                  </a:cubicBezTo>
                  <a:cubicBezTo>
                    <a:pt x="438728" y="240145"/>
                    <a:pt x="623455" y="294024"/>
                    <a:pt x="688109" y="267854"/>
                  </a:cubicBezTo>
                  <a:cubicBezTo>
                    <a:pt x="752763" y="241684"/>
                    <a:pt x="734291" y="170873"/>
                    <a:pt x="715818" y="129309"/>
                  </a:cubicBezTo>
                  <a:close/>
                </a:path>
              </a:pathLst>
            </a:cu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97"/>
          <p:cNvGrpSpPr/>
          <p:nvPr/>
        </p:nvGrpSpPr>
        <p:grpSpPr>
          <a:xfrm>
            <a:off x="3913037" y="1637448"/>
            <a:ext cx="766492" cy="796137"/>
            <a:chOff x="2518592" y="4236138"/>
            <a:chExt cx="766492" cy="796137"/>
          </a:xfrm>
        </p:grpSpPr>
        <p:sp>
          <p:nvSpPr>
            <p:cNvPr id="366" name="타원 365"/>
            <p:cNvSpPr/>
            <p:nvPr/>
          </p:nvSpPr>
          <p:spPr>
            <a:xfrm>
              <a:off x="2518592" y="4236138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7" name="타원 366"/>
            <p:cNvSpPr/>
            <p:nvPr/>
          </p:nvSpPr>
          <p:spPr>
            <a:xfrm>
              <a:off x="2800296" y="4286942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8" name="타원 367"/>
            <p:cNvSpPr/>
            <p:nvPr/>
          </p:nvSpPr>
          <p:spPr>
            <a:xfrm>
              <a:off x="3105084" y="4388538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9" name="타원 368"/>
            <p:cNvSpPr/>
            <p:nvPr/>
          </p:nvSpPr>
          <p:spPr>
            <a:xfrm>
              <a:off x="3058904" y="4721034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0" name="타원 369"/>
            <p:cNvSpPr/>
            <p:nvPr/>
          </p:nvSpPr>
          <p:spPr>
            <a:xfrm rot="19299358">
              <a:off x="2544255" y="4766048"/>
              <a:ext cx="449634" cy="26622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23" name="그룹 286"/>
          <p:cNvGrpSpPr/>
          <p:nvPr/>
        </p:nvGrpSpPr>
        <p:grpSpPr>
          <a:xfrm>
            <a:off x="2943928" y="1629726"/>
            <a:ext cx="766492" cy="819221"/>
            <a:chOff x="385853" y="1595001"/>
            <a:chExt cx="766492" cy="819221"/>
          </a:xfrm>
        </p:grpSpPr>
        <p:sp>
          <p:nvSpPr>
            <p:cNvPr id="372" name="타원 371"/>
            <p:cNvSpPr/>
            <p:nvPr/>
          </p:nvSpPr>
          <p:spPr>
            <a:xfrm>
              <a:off x="385853" y="1595001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3" name="타원 372"/>
            <p:cNvSpPr/>
            <p:nvPr/>
          </p:nvSpPr>
          <p:spPr>
            <a:xfrm>
              <a:off x="667557" y="1645805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4" name="타원 373"/>
            <p:cNvSpPr/>
            <p:nvPr/>
          </p:nvSpPr>
          <p:spPr>
            <a:xfrm>
              <a:off x="972345" y="1747401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5" name="타원 374"/>
            <p:cNvSpPr/>
            <p:nvPr/>
          </p:nvSpPr>
          <p:spPr>
            <a:xfrm>
              <a:off x="926165" y="2079897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6" name="타원 375"/>
            <p:cNvSpPr/>
            <p:nvPr/>
          </p:nvSpPr>
          <p:spPr>
            <a:xfrm>
              <a:off x="627140" y="2081822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7" name="타원 376"/>
            <p:cNvSpPr/>
            <p:nvPr/>
          </p:nvSpPr>
          <p:spPr>
            <a:xfrm>
              <a:off x="420715" y="2234222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378" name="TextBox 377"/>
          <p:cNvSpPr txBox="1"/>
          <p:nvPr/>
        </p:nvSpPr>
        <p:spPr>
          <a:xfrm>
            <a:off x="2816603" y="1163540"/>
            <a:ext cx="1825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Graph filtration</a:t>
            </a:r>
          </a:p>
        </p:txBody>
      </p:sp>
      <p:cxnSp>
        <p:nvCxnSpPr>
          <p:cNvPr id="379" name="Straight Arrow Connector 119"/>
          <p:cNvCxnSpPr/>
          <p:nvPr/>
        </p:nvCxnSpPr>
        <p:spPr bwMode="auto">
          <a:xfrm>
            <a:off x="4770974" y="1375736"/>
            <a:ext cx="3420000" cy="1588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0" name="직사각형 379"/>
          <p:cNvSpPr/>
          <p:nvPr/>
        </p:nvSpPr>
        <p:spPr>
          <a:xfrm>
            <a:off x="8197827" y="1114855"/>
            <a:ext cx="311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i="1" dirty="0">
                <a:latin typeface="Times New Roman" charset="0"/>
                <a:ea typeface="Times New Roman" charset="0"/>
                <a:cs typeface="Times New Roman" charset="0"/>
              </a:rPr>
              <a:t>ε</a:t>
            </a:r>
            <a:endParaRPr lang="ko-KR" altLang="en-US" sz="2400" dirty="0"/>
          </a:p>
        </p:txBody>
      </p:sp>
      <p:cxnSp>
        <p:nvCxnSpPr>
          <p:cNvPr id="381" name="직선 연결선 91"/>
          <p:cNvCxnSpPr>
            <a:cxnSpLocks/>
          </p:cNvCxnSpPr>
          <p:nvPr/>
        </p:nvCxnSpPr>
        <p:spPr>
          <a:xfrm>
            <a:off x="2250134" y="3531190"/>
            <a:ext cx="400717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>
            <a:glow rad="25400">
              <a:sysClr val="window" lastClr="FFFFFF">
                <a:alpha val="65000"/>
              </a:sysClr>
            </a:glow>
          </a:effectLst>
        </p:spPr>
      </p:cxnSp>
      <p:cxnSp>
        <p:nvCxnSpPr>
          <p:cNvPr id="382" name="직선 연결선 91"/>
          <p:cNvCxnSpPr>
            <a:cxnSpLocks/>
          </p:cNvCxnSpPr>
          <p:nvPr/>
        </p:nvCxnSpPr>
        <p:spPr>
          <a:xfrm>
            <a:off x="6445165" y="3505255"/>
            <a:ext cx="400717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>
            <a:glow rad="25400">
              <a:sysClr val="window" lastClr="FFFFFF">
                <a:alpha val="65000"/>
              </a:sysClr>
            </a:glow>
          </a:effectLst>
        </p:spPr>
      </p:cxnSp>
      <p:grpSp>
        <p:nvGrpSpPr>
          <p:cNvPr id="24" name="그룹 374"/>
          <p:cNvGrpSpPr/>
          <p:nvPr/>
        </p:nvGrpSpPr>
        <p:grpSpPr>
          <a:xfrm>
            <a:off x="964157" y="3073362"/>
            <a:ext cx="1379046" cy="1452978"/>
            <a:chOff x="1093748" y="4142871"/>
            <a:chExt cx="1475854" cy="1580339"/>
          </a:xfrm>
        </p:grpSpPr>
        <p:grpSp>
          <p:nvGrpSpPr>
            <p:cNvPr id="25" name="그룹 277"/>
            <p:cNvGrpSpPr/>
            <p:nvPr/>
          </p:nvGrpSpPr>
          <p:grpSpPr>
            <a:xfrm>
              <a:off x="1093748" y="4142871"/>
              <a:ext cx="1475854" cy="1580339"/>
              <a:chOff x="2705427" y="4575600"/>
              <a:chExt cx="1475854" cy="1580339"/>
            </a:xfrm>
          </p:grpSpPr>
          <p:sp>
            <p:nvSpPr>
              <p:cNvPr id="386" name="Rectangle 16"/>
              <p:cNvSpPr/>
              <p:nvPr/>
            </p:nvSpPr>
            <p:spPr>
              <a:xfrm>
                <a:off x="2705427" y="4575600"/>
                <a:ext cx="379863" cy="11716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914400">
                  <a:lnSpc>
                    <a:spcPct val="80000"/>
                  </a:lnSpc>
                  <a:defRPr/>
                </a:pPr>
                <a:r>
                  <a:rPr lang="en-US" altLang="ko-KR" sz="1600" b="1" i="1" kern="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x</a:t>
                </a:r>
                <a:r>
                  <a:rPr lang="en-US" altLang="ko-KR" sz="1600" b="1" kern="0" baseline="-1100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2</a:t>
                </a:r>
                <a:endParaRPr lang="en-US" altLang="ko-KR" sz="1600" b="1" kern="0" dirty="0">
                  <a:solidFill>
                    <a:sysClr val="windowText" lastClr="000000"/>
                  </a:solidFill>
                </a:endParaRPr>
              </a:p>
              <a:p>
                <a:pPr lvl="0" defTabSz="914400">
                  <a:lnSpc>
                    <a:spcPct val="80000"/>
                  </a:lnSpc>
                  <a:defRPr/>
                </a:pPr>
                <a:r>
                  <a:rPr lang="en-US" altLang="ko-KR" sz="1600" b="1" i="1" kern="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x</a:t>
                </a:r>
                <a:r>
                  <a:rPr lang="en-US" altLang="ko-KR" sz="1600" b="1" kern="0" baseline="-1100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3</a:t>
                </a:r>
              </a:p>
              <a:p>
                <a:pPr lvl="0" defTabSz="914400">
                  <a:lnSpc>
                    <a:spcPct val="80000"/>
                  </a:lnSpc>
                  <a:defRPr/>
                </a:pPr>
                <a:r>
                  <a:rPr lang="en-US" altLang="ko-KR" sz="1600" b="1" i="1" kern="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x</a:t>
                </a:r>
                <a:r>
                  <a:rPr lang="en-US" altLang="ko-KR" sz="1600" b="1" kern="0" baseline="-1100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4</a:t>
                </a:r>
                <a:endParaRPr lang="en-US" altLang="ko-KR" sz="1600" b="1" kern="0" dirty="0">
                  <a:solidFill>
                    <a:sysClr val="windowText" lastClr="000000"/>
                  </a:solidFill>
                </a:endParaRPr>
              </a:p>
              <a:p>
                <a:pPr lvl="0" defTabSz="914400">
                  <a:lnSpc>
                    <a:spcPct val="80000"/>
                  </a:lnSpc>
                  <a:defRPr/>
                </a:pPr>
                <a:r>
                  <a:rPr lang="en-US" altLang="ko-KR" sz="1600" b="1" i="1" kern="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x</a:t>
                </a:r>
                <a:r>
                  <a:rPr lang="en-US" altLang="ko-KR" sz="1600" b="1" kern="0" baseline="-1100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5</a:t>
                </a:r>
              </a:p>
              <a:p>
                <a:pPr lvl="0" defTabSz="914400">
                  <a:lnSpc>
                    <a:spcPct val="80000"/>
                  </a:lnSpc>
                  <a:defRPr/>
                </a:pPr>
                <a:r>
                  <a:rPr lang="en-US" altLang="ko-KR" sz="1600" b="1" i="1" kern="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x</a:t>
                </a:r>
                <a:r>
                  <a:rPr lang="en-US" altLang="ko-KR" sz="1600" b="1" kern="0" baseline="-1100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6</a:t>
                </a:r>
                <a:endPara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7" name="TextBox 386"/>
              <p:cNvSpPr txBox="1"/>
              <p:nvPr/>
            </p:nvSpPr>
            <p:spPr>
              <a:xfrm>
                <a:off x="2987084" y="5848165"/>
                <a:ext cx="1125121" cy="307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ε</a:t>
                </a:r>
                <a:r>
                  <a:rPr kumimoji="0" lang="en-US" sz="12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1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= 1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     2    </a:t>
                </a:r>
              </a:p>
            </p:txBody>
          </p:sp>
          <p:cxnSp>
            <p:nvCxnSpPr>
              <p:cNvPr id="388" name="Straight Connector 18"/>
              <p:cNvCxnSpPr/>
              <p:nvPr/>
            </p:nvCxnSpPr>
            <p:spPr>
              <a:xfrm>
                <a:off x="2838363" y="5835067"/>
                <a:ext cx="1342918" cy="991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9" name="Straight Connector 19"/>
              <p:cNvCxnSpPr/>
              <p:nvPr/>
            </p:nvCxnSpPr>
            <p:spPr>
              <a:xfrm rot="16200000">
                <a:off x="3219257" y="5834305"/>
                <a:ext cx="112299" cy="1525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0" name="Straight Connector 20"/>
              <p:cNvCxnSpPr/>
              <p:nvPr/>
            </p:nvCxnSpPr>
            <p:spPr>
              <a:xfrm rot="16200000">
                <a:off x="3637809" y="5834305"/>
                <a:ext cx="112299" cy="1525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91" name="Right Bracket 25"/>
              <p:cNvSpPr/>
              <p:nvPr/>
            </p:nvSpPr>
            <p:spPr>
              <a:xfrm>
                <a:off x="3042624" y="5399501"/>
                <a:ext cx="237803" cy="216000"/>
              </a:xfrm>
              <a:prstGeom prst="rightBracket">
                <a:avLst>
                  <a:gd name="adj" fmla="val 2938"/>
                </a:avLst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92" name="Straight Connector 31"/>
              <p:cNvCxnSpPr/>
              <p:nvPr/>
            </p:nvCxnSpPr>
            <p:spPr>
              <a:xfrm>
                <a:off x="3297275" y="5519838"/>
                <a:ext cx="730800" cy="90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85" name="Straight Connector 28"/>
            <p:cNvCxnSpPr/>
            <p:nvPr/>
          </p:nvCxnSpPr>
          <p:spPr>
            <a:xfrm rot="5400000" flipH="1" flipV="1">
              <a:off x="1561538" y="5291982"/>
              <a:ext cx="214421" cy="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그룹 292"/>
          <p:cNvGrpSpPr/>
          <p:nvPr/>
        </p:nvGrpSpPr>
        <p:grpSpPr>
          <a:xfrm>
            <a:off x="3018492" y="2850651"/>
            <a:ext cx="1463879" cy="1649761"/>
            <a:chOff x="2331821" y="4003498"/>
            <a:chExt cx="1566642" cy="1794367"/>
          </a:xfrm>
        </p:grpSpPr>
        <p:grpSp>
          <p:nvGrpSpPr>
            <p:cNvPr id="27" name="그룹 277"/>
            <p:cNvGrpSpPr/>
            <p:nvPr/>
          </p:nvGrpSpPr>
          <p:grpSpPr>
            <a:xfrm>
              <a:off x="2331821" y="4003498"/>
              <a:ext cx="1566642" cy="1794367"/>
              <a:chOff x="2705427" y="4361575"/>
              <a:chExt cx="1566642" cy="1794367"/>
            </a:xfrm>
          </p:grpSpPr>
          <p:sp>
            <p:nvSpPr>
              <p:cNvPr id="402" name="Rectangle 16"/>
              <p:cNvSpPr/>
              <p:nvPr/>
            </p:nvSpPr>
            <p:spPr>
              <a:xfrm>
                <a:off x="2705427" y="4361575"/>
                <a:ext cx="379863" cy="138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1</a:t>
                </a: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2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3</a:t>
                </a: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altLang="ko-KR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4</a:t>
                </a:r>
                <a:endPara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altLang="ko-KR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5</a:t>
                </a: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altLang="ko-KR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6</a:t>
                </a:r>
                <a:endPara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3" name="TextBox 402"/>
              <p:cNvSpPr txBox="1"/>
              <p:nvPr/>
            </p:nvSpPr>
            <p:spPr>
              <a:xfrm>
                <a:off x="2987084" y="5848165"/>
                <a:ext cx="12849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defRPr/>
                </a:pPr>
                <a:r>
                  <a:rPr lang="en-US" altLang="ko-KR" sz="1200" b="1" kern="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    1 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ε</a:t>
                </a:r>
                <a:r>
                  <a:rPr kumimoji="0" lang="en-US" sz="12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2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= 1.2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endParaRPr>
              </a:p>
            </p:txBody>
          </p:sp>
          <p:cxnSp>
            <p:nvCxnSpPr>
              <p:cNvPr id="404" name="Straight Connector 18"/>
              <p:cNvCxnSpPr/>
              <p:nvPr/>
            </p:nvCxnSpPr>
            <p:spPr>
              <a:xfrm>
                <a:off x="2838363" y="5835067"/>
                <a:ext cx="1342918" cy="991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5" name="Straight Connector 19"/>
              <p:cNvCxnSpPr/>
              <p:nvPr/>
            </p:nvCxnSpPr>
            <p:spPr>
              <a:xfrm rot="16200000">
                <a:off x="3219257" y="5834305"/>
                <a:ext cx="112299" cy="1525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6" name="Straight Connector 20"/>
              <p:cNvCxnSpPr/>
              <p:nvPr/>
            </p:nvCxnSpPr>
            <p:spPr>
              <a:xfrm rot="16200000">
                <a:off x="3637809" y="5834305"/>
                <a:ext cx="112299" cy="1525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07" name="Right Bracket 25"/>
              <p:cNvSpPr/>
              <p:nvPr/>
            </p:nvSpPr>
            <p:spPr>
              <a:xfrm>
                <a:off x="3042625" y="4506179"/>
                <a:ext cx="642679" cy="207667"/>
              </a:xfrm>
              <a:prstGeom prst="rightBracket">
                <a:avLst>
                  <a:gd name="adj" fmla="val 2938"/>
                </a:avLst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395" name="Straight Connector 28"/>
            <p:cNvCxnSpPr/>
            <p:nvPr/>
          </p:nvCxnSpPr>
          <p:spPr>
            <a:xfrm rot="5400000" flipH="1" flipV="1">
              <a:off x="2774036" y="4795626"/>
              <a:ext cx="1075326" cy="1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96" name="Right Bracket 25"/>
            <p:cNvSpPr/>
            <p:nvPr/>
          </p:nvSpPr>
          <p:spPr>
            <a:xfrm>
              <a:off x="2670944" y="5029727"/>
              <a:ext cx="237803" cy="216451"/>
            </a:xfrm>
            <a:prstGeom prst="rightBracket">
              <a:avLst>
                <a:gd name="adj" fmla="val 2938"/>
              </a:avLst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97" name="Straight Connector 31"/>
            <p:cNvCxnSpPr/>
            <p:nvPr/>
          </p:nvCxnSpPr>
          <p:spPr>
            <a:xfrm>
              <a:off x="2917413" y="5157206"/>
              <a:ext cx="394283" cy="1306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8" name="Straight Connector 31"/>
            <p:cNvCxnSpPr/>
            <p:nvPr/>
          </p:nvCxnSpPr>
          <p:spPr>
            <a:xfrm rot="10800000" flipH="1">
              <a:off x="3311697" y="4251936"/>
              <a:ext cx="336009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9" name="Straight Connector 28"/>
            <p:cNvCxnSpPr/>
            <p:nvPr/>
          </p:nvCxnSpPr>
          <p:spPr>
            <a:xfrm rot="5400000" flipH="1" flipV="1">
              <a:off x="2795801" y="5250899"/>
              <a:ext cx="225892" cy="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0" name="꺾인 연결선 399"/>
            <p:cNvCxnSpPr/>
            <p:nvPr/>
          </p:nvCxnSpPr>
          <p:spPr>
            <a:xfrm>
              <a:off x="2700109" y="4831271"/>
              <a:ext cx="612000" cy="327241"/>
            </a:xfrm>
            <a:prstGeom prst="bentConnector3">
              <a:avLst>
                <a:gd name="adj1" fmla="val 102085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31"/>
            <p:cNvCxnSpPr/>
            <p:nvPr/>
          </p:nvCxnSpPr>
          <p:spPr>
            <a:xfrm rot="10800000" flipH="1">
              <a:off x="3327810" y="4984425"/>
              <a:ext cx="336009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8" name="그룹 300"/>
          <p:cNvGrpSpPr/>
          <p:nvPr/>
        </p:nvGrpSpPr>
        <p:grpSpPr>
          <a:xfrm>
            <a:off x="4857892" y="2850652"/>
            <a:ext cx="1812273" cy="1649760"/>
            <a:chOff x="4245152" y="4069920"/>
            <a:chExt cx="1939493" cy="1794366"/>
          </a:xfrm>
        </p:grpSpPr>
        <p:grpSp>
          <p:nvGrpSpPr>
            <p:cNvPr id="29" name="그룹 277"/>
            <p:cNvGrpSpPr/>
            <p:nvPr/>
          </p:nvGrpSpPr>
          <p:grpSpPr>
            <a:xfrm>
              <a:off x="4245152" y="4069920"/>
              <a:ext cx="1939493" cy="1794366"/>
              <a:chOff x="2705427" y="4361576"/>
              <a:chExt cx="1939493" cy="1794366"/>
            </a:xfrm>
          </p:grpSpPr>
          <p:sp>
            <p:nvSpPr>
              <p:cNvPr id="421" name="Rectangle 16"/>
              <p:cNvSpPr/>
              <p:nvPr/>
            </p:nvSpPr>
            <p:spPr>
              <a:xfrm>
                <a:off x="2705427" y="4361576"/>
                <a:ext cx="379863" cy="138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1</a:t>
                </a: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2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3</a:t>
                </a: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altLang="ko-KR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4</a:t>
                </a:r>
                <a:endPara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altLang="ko-KR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5</a:t>
                </a: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altLang="ko-KR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6</a:t>
                </a:r>
                <a:endPara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2" name="TextBox 421"/>
              <p:cNvSpPr txBox="1"/>
              <p:nvPr/>
            </p:nvSpPr>
            <p:spPr>
              <a:xfrm>
                <a:off x="2987084" y="5848165"/>
                <a:ext cx="16578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defRPr/>
                </a:pPr>
                <a:r>
                  <a:rPr lang="en-US" altLang="ko-KR" sz="1200" b="1" kern="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    1     1.2 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ε</a:t>
                </a:r>
                <a:r>
                  <a:rPr kumimoji="0" lang="en-US" sz="12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3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= 1.3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endParaRPr>
              </a:p>
            </p:txBody>
          </p:sp>
          <p:cxnSp>
            <p:nvCxnSpPr>
              <p:cNvPr id="423" name="Straight Connector 18"/>
              <p:cNvCxnSpPr/>
              <p:nvPr/>
            </p:nvCxnSpPr>
            <p:spPr>
              <a:xfrm>
                <a:off x="2838363" y="5835067"/>
                <a:ext cx="1675919" cy="991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4" name="Straight Connector 19"/>
              <p:cNvCxnSpPr/>
              <p:nvPr/>
            </p:nvCxnSpPr>
            <p:spPr>
              <a:xfrm rot="16200000">
                <a:off x="3219257" y="5834305"/>
                <a:ext cx="112299" cy="1525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5" name="Straight Connector 20"/>
              <p:cNvCxnSpPr/>
              <p:nvPr/>
            </p:nvCxnSpPr>
            <p:spPr>
              <a:xfrm rot="16200000">
                <a:off x="3637809" y="5834305"/>
                <a:ext cx="112299" cy="1525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26" name="Right Bracket 25"/>
              <p:cNvSpPr/>
              <p:nvPr/>
            </p:nvSpPr>
            <p:spPr>
              <a:xfrm>
                <a:off x="3042625" y="4506179"/>
                <a:ext cx="642679" cy="207667"/>
              </a:xfrm>
              <a:prstGeom prst="rightBracket">
                <a:avLst>
                  <a:gd name="adj" fmla="val 2938"/>
                </a:avLst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410" name="Straight Connector 28"/>
            <p:cNvCxnSpPr/>
            <p:nvPr/>
          </p:nvCxnSpPr>
          <p:spPr>
            <a:xfrm rot="5400000" flipH="1" flipV="1">
              <a:off x="4687367" y="4862047"/>
              <a:ext cx="1075326" cy="1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1" name="Right Bracket 25"/>
            <p:cNvSpPr/>
            <p:nvPr/>
          </p:nvSpPr>
          <p:spPr>
            <a:xfrm>
              <a:off x="4584275" y="5096148"/>
              <a:ext cx="237803" cy="216451"/>
            </a:xfrm>
            <a:prstGeom prst="rightBracket">
              <a:avLst>
                <a:gd name="adj" fmla="val 2938"/>
              </a:avLst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12" name="Straight Connector 31"/>
            <p:cNvCxnSpPr/>
            <p:nvPr/>
          </p:nvCxnSpPr>
          <p:spPr>
            <a:xfrm>
              <a:off x="4830744" y="5223627"/>
              <a:ext cx="394283" cy="1306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3" name="Straight Connector 31"/>
            <p:cNvCxnSpPr/>
            <p:nvPr/>
          </p:nvCxnSpPr>
          <p:spPr>
            <a:xfrm rot="10800000" flipH="1">
              <a:off x="5229286" y="4318357"/>
              <a:ext cx="216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4" name="Straight Connector 28"/>
            <p:cNvCxnSpPr/>
            <p:nvPr/>
          </p:nvCxnSpPr>
          <p:spPr>
            <a:xfrm rot="5400000" flipH="1" flipV="1">
              <a:off x="4709132" y="5317320"/>
              <a:ext cx="225892" cy="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5" name="꺾인 연결선 414"/>
            <p:cNvCxnSpPr/>
            <p:nvPr/>
          </p:nvCxnSpPr>
          <p:spPr>
            <a:xfrm>
              <a:off x="4601865" y="4897692"/>
              <a:ext cx="612000" cy="327241"/>
            </a:xfrm>
            <a:prstGeom prst="bentConnector3">
              <a:avLst>
                <a:gd name="adj1" fmla="val 102085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31"/>
            <p:cNvCxnSpPr/>
            <p:nvPr/>
          </p:nvCxnSpPr>
          <p:spPr>
            <a:xfrm rot="10800000" flipH="1">
              <a:off x="5258350" y="5050846"/>
              <a:ext cx="504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7" name="Straight Connector 20"/>
            <p:cNvCxnSpPr/>
            <p:nvPr/>
          </p:nvCxnSpPr>
          <p:spPr>
            <a:xfrm rot="16200000">
              <a:off x="5376234" y="5544574"/>
              <a:ext cx="112299" cy="1525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8" name="꺾인 연결선 417"/>
            <p:cNvCxnSpPr/>
            <p:nvPr/>
          </p:nvCxnSpPr>
          <p:spPr>
            <a:xfrm flipV="1">
              <a:off x="4593858" y="4318357"/>
              <a:ext cx="843154" cy="349294"/>
            </a:xfrm>
            <a:prstGeom prst="bentConnector3">
              <a:avLst>
                <a:gd name="adj1" fmla="val 99420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28"/>
            <p:cNvCxnSpPr/>
            <p:nvPr/>
          </p:nvCxnSpPr>
          <p:spPr>
            <a:xfrm rot="5400000" flipH="1" flipV="1">
              <a:off x="4886067" y="5014447"/>
              <a:ext cx="1075326" cy="1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0" name="Straight Connector 31"/>
            <p:cNvCxnSpPr/>
            <p:nvPr/>
          </p:nvCxnSpPr>
          <p:spPr>
            <a:xfrm rot="10800000" flipH="1">
              <a:off x="5431153" y="4488359"/>
              <a:ext cx="324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27" name="직선 연결선 91"/>
          <p:cNvCxnSpPr>
            <a:cxnSpLocks/>
          </p:cNvCxnSpPr>
          <p:nvPr/>
        </p:nvCxnSpPr>
        <p:spPr>
          <a:xfrm>
            <a:off x="4333064" y="3505255"/>
            <a:ext cx="400717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>
            <a:glow rad="25400">
              <a:sysClr val="window" lastClr="FFFFFF">
                <a:alpha val="65000"/>
              </a:sysClr>
            </a:glow>
          </a:effectLst>
        </p:spPr>
      </p:cxnSp>
      <p:grpSp>
        <p:nvGrpSpPr>
          <p:cNvPr id="30" name="그룹 373"/>
          <p:cNvGrpSpPr/>
          <p:nvPr/>
        </p:nvGrpSpPr>
        <p:grpSpPr>
          <a:xfrm>
            <a:off x="6944290" y="2850653"/>
            <a:ext cx="1812273" cy="1649759"/>
            <a:chOff x="6641872" y="4284858"/>
            <a:chExt cx="1939493" cy="1794365"/>
          </a:xfrm>
        </p:grpSpPr>
        <p:cxnSp>
          <p:nvCxnSpPr>
            <p:cNvPr id="429" name="Straight Connector 31"/>
            <p:cNvCxnSpPr/>
            <p:nvPr/>
          </p:nvCxnSpPr>
          <p:spPr>
            <a:xfrm rot="16200000" flipH="1">
              <a:off x="7732170" y="4977171"/>
              <a:ext cx="576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31" name="그룹 338"/>
            <p:cNvGrpSpPr/>
            <p:nvPr/>
          </p:nvGrpSpPr>
          <p:grpSpPr>
            <a:xfrm>
              <a:off x="6641872" y="4284858"/>
              <a:ext cx="1939493" cy="1794365"/>
              <a:chOff x="4245152" y="4069921"/>
              <a:chExt cx="1939493" cy="1794365"/>
            </a:xfrm>
          </p:grpSpPr>
          <p:grpSp>
            <p:nvGrpSpPr>
              <p:cNvPr id="224" name="그룹 277"/>
              <p:cNvGrpSpPr/>
              <p:nvPr/>
            </p:nvGrpSpPr>
            <p:grpSpPr>
              <a:xfrm>
                <a:off x="4245152" y="4069921"/>
                <a:ext cx="1939493" cy="1794365"/>
                <a:chOff x="2705427" y="4361577"/>
                <a:chExt cx="1939493" cy="1794365"/>
              </a:xfrm>
            </p:grpSpPr>
            <p:sp>
              <p:nvSpPr>
                <p:cNvPr id="446" name="Rectangle 16"/>
                <p:cNvSpPr/>
                <p:nvPr/>
              </p:nvSpPr>
              <p:spPr>
                <a:xfrm>
                  <a:off x="2705427" y="4361577"/>
                  <a:ext cx="379863" cy="13858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sz="1600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1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sz="1600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2</a:t>
                  </a:r>
                  <a:endPara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sz="1600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3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altLang="ko-KR" sz="1600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4</a:t>
                  </a:r>
                  <a:endPara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altLang="ko-KR" sz="1600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5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altLang="ko-KR" sz="1600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6</a:t>
                  </a:r>
                  <a:endPara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7" name="TextBox 446"/>
                <p:cNvSpPr txBox="1"/>
                <p:nvPr/>
              </p:nvSpPr>
              <p:spPr>
                <a:xfrm>
                  <a:off x="2987084" y="5848165"/>
                  <a:ext cx="165783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defTabSz="914400">
                    <a:defRPr/>
                  </a:pPr>
                  <a:r>
                    <a:rPr lang="en-US" altLang="ko-KR" sz="1200" b="1" kern="0" dirty="0">
                      <a:solidFill>
                        <a:sysClr val="windowText" lastClr="000000"/>
                      </a:solidFill>
                      <a:latin typeface="Times New Roman"/>
                      <a:cs typeface="Times New Roman"/>
                    </a:rPr>
                    <a:t>    1     1.2  </a:t>
                  </a: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ε</a:t>
                  </a:r>
                  <a:r>
                    <a:rPr kumimoji="0" lang="en-US" sz="1200" b="1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4</a:t>
                  </a: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= 1.4</a:t>
                  </a:r>
                  <a:endPara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endParaRPr>
                </a:p>
              </p:txBody>
            </p:sp>
            <p:cxnSp>
              <p:nvCxnSpPr>
                <p:cNvPr id="448" name="Straight Connector 18"/>
                <p:cNvCxnSpPr/>
                <p:nvPr/>
              </p:nvCxnSpPr>
              <p:spPr>
                <a:xfrm>
                  <a:off x="2838363" y="5835067"/>
                  <a:ext cx="1675919" cy="9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49" name="Straight Connector 19"/>
                <p:cNvCxnSpPr/>
                <p:nvPr/>
              </p:nvCxnSpPr>
              <p:spPr>
                <a:xfrm rot="16200000">
                  <a:off x="3219257" y="5834305"/>
                  <a:ext cx="112299" cy="152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20"/>
                <p:cNvCxnSpPr/>
                <p:nvPr/>
              </p:nvCxnSpPr>
              <p:spPr>
                <a:xfrm rot="16200000">
                  <a:off x="3637809" y="5834305"/>
                  <a:ext cx="112299" cy="152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451" name="Right Bracket 25"/>
                <p:cNvSpPr/>
                <p:nvPr/>
              </p:nvSpPr>
              <p:spPr>
                <a:xfrm>
                  <a:off x="3042625" y="4506179"/>
                  <a:ext cx="642679" cy="207667"/>
                </a:xfrm>
                <a:prstGeom prst="rightBracket">
                  <a:avLst>
                    <a:gd name="adj" fmla="val 2938"/>
                  </a:avLst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35" name="Straight Connector 28"/>
              <p:cNvCxnSpPr/>
              <p:nvPr/>
            </p:nvCxnSpPr>
            <p:spPr>
              <a:xfrm rot="5400000" flipH="1" flipV="1">
                <a:off x="4687367" y="4862047"/>
                <a:ext cx="1075326" cy="1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36" name="Right Bracket 25"/>
              <p:cNvSpPr/>
              <p:nvPr/>
            </p:nvSpPr>
            <p:spPr>
              <a:xfrm>
                <a:off x="4584275" y="5096148"/>
                <a:ext cx="237803" cy="216451"/>
              </a:xfrm>
              <a:prstGeom prst="rightBracket">
                <a:avLst>
                  <a:gd name="adj" fmla="val 2938"/>
                </a:avLst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37" name="Straight Connector 31"/>
              <p:cNvCxnSpPr/>
              <p:nvPr/>
            </p:nvCxnSpPr>
            <p:spPr>
              <a:xfrm>
                <a:off x="4830744" y="5223627"/>
                <a:ext cx="394283" cy="1306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8" name="Straight Connector 31"/>
              <p:cNvCxnSpPr/>
              <p:nvPr/>
            </p:nvCxnSpPr>
            <p:spPr>
              <a:xfrm rot="10800000" flipH="1">
                <a:off x="5229286" y="4318357"/>
                <a:ext cx="216000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9" name="Straight Connector 28"/>
              <p:cNvCxnSpPr/>
              <p:nvPr/>
            </p:nvCxnSpPr>
            <p:spPr>
              <a:xfrm rot="5400000" flipH="1" flipV="1">
                <a:off x="4709132" y="5317320"/>
                <a:ext cx="22589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0" name="꺾인 연결선 439"/>
              <p:cNvCxnSpPr/>
              <p:nvPr/>
            </p:nvCxnSpPr>
            <p:spPr>
              <a:xfrm>
                <a:off x="4601865" y="4897692"/>
                <a:ext cx="612000" cy="327241"/>
              </a:xfrm>
              <a:prstGeom prst="bentConnector3">
                <a:avLst>
                  <a:gd name="adj1" fmla="val 102085"/>
                </a:avLst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31"/>
              <p:cNvCxnSpPr/>
              <p:nvPr/>
            </p:nvCxnSpPr>
            <p:spPr>
              <a:xfrm rot="10800000" flipH="1">
                <a:off x="5239025" y="5050846"/>
                <a:ext cx="396000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2" name="Straight Connector 20"/>
              <p:cNvCxnSpPr/>
              <p:nvPr/>
            </p:nvCxnSpPr>
            <p:spPr>
              <a:xfrm rot="16200000">
                <a:off x="5376234" y="5544574"/>
                <a:ext cx="112299" cy="1525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3" name="꺾인 연결선 442"/>
              <p:cNvCxnSpPr/>
              <p:nvPr/>
            </p:nvCxnSpPr>
            <p:spPr>
              <a:xfrm flipV="1">
                <a:off x="4593858" y="4318357"/>
                <a:ext cx="843154" cy="349294"/>
              </a:xfrm>
              <a:prstGeom prst="bentConnector3">
                <a:avLst>
                  <a:gd name="adj1" fmla="val 99420"/>
                </a:avLst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28"/>
              <p:cNvCxnSpPr/>
              <p:nvPr/>
            </p:nvCxnSpPr>
            <p:spPr>
              <a:xfrm rot="5400000" flipH="1" flipV="1">
                <a:off x="4886067" y="5014447"/>
                <a:ext cx="1075326" cy="1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5" name="Straight Connector 31"/>
              <p:cNvCxnSpPr/>
              <p:nvPr/>
            </p:nvCxnSpPr>
            <p:spPr>
              <a:xfrm rot="10800000" flipH="1">
                <a:off x="5447828" y="4488359"/>
                <a:ext cx="180000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31" name="Straight Connector 20"/>
            <p:cNvCxnSpPr/>
            <p:nvPr/>
          </p:nvCxnSpPr>
          <p:spPr>
            <a:xfrm rot="16200000">
              <a:off x="7971654" y="5761436"/>
              <a:ext cx="112299" cy="1525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2" name="Straight Connector 28"/>
            <p:cNvCxnSpPr/>
            <p:nvPr/>
          </p:nvCxnSpPr>
          <p:spPr>
            <a:xfrm rot="5400000" flipH="1" flipV="1">
              <a:off x="7489378" y="5240038"/>
              <a:ext cx="1075326" cy="1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3" name="Straight Connector 31"/>
            <p:cNvCxnSpPr/>
            <p:nvPr/>
          </p:nvCxnSpPr>
          <p:spPr>
            <a:xfrm rot="10800000" flipH="1">
              <a:off x="8009138" y="4984425"/>
              <a:ext cx="180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465" name="표 4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410216"/>
              </p:ext>
            </p:extLst>
          </p:nvPr>
        </p:nvGraphicFramePr>
        <p:xfrm>
          <a:off x="659116" y="4566880"/>
          <a:ext cx="1908606" cy="2018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58">
                  <a:extLst>
                    <a:ext uri="{9D8B030D-6E8A-4147-A177-3AD203B41FA5}">
                      <a16:colId xmlns:a16="http://schemas.microsoft.com/office/drawing/2014/main" val="3834850816"/>
                    </a:ext>
                  </a:extLst>
                </a:gridCol>
                <a:gridCol w="272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26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26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3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556658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</a:t>
                      </a:r>
                      <a:endParaRPr lang="ko-KR" altLang="en-US" sz="1200" b="1" dirty="0">
                        <a:solidFill>
                          <a:srgbClr val="C00000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</a:t>
                      </a:r>
                      <a:endParaRPr lang="ko-KR" altLang="en-US" sz="1200" b="1" dirty="0">
                        <a:solidFill>
                          <a:srgbClr val="C00000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ko-KR" sz="4000" dirty="0"/>
              <a:t>Single Linkage Matrix</a:t>
            </a:r>
            <a:endParaRPr lang="ko-KR" altLang="en-US" sz="4000" dirty="0"/>
          </a:p>
        </p:txBody>
      </p:sp>
      <p:graphicFrame>
        <p:nvGraphicFramePr>
          <p:cNvPr id="371" name="표 464">
            <a:extLst>
              <a:ext uri="{FF2B5EF4-FFF2-40B4-BE49-F238E27FC236}">
                <a16:creationId xmlns:a16="http://schemas.microsoft.com/office/drawing/2014/main" id="{3B23914D-A3E5-E64E-B058-168B521EE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326009"/>
              </p:ext>
            </p:extLst>
          </p:nvPr>
        </p:nvGraphicFramePr>
        <p:xfrm>
          <a:off x="2680363" y="4566880"/>
          <a:ext cx="1908606" cy="2018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58">
                  <a:extLst>
                    <a:ext uri="{9D8B030D-6E8A-4147-A177-3AD203B41FA5}">
                      <a16:colId xmlns:a16="http://schemas.microsoft.com/office/drawing/2014/main" val="3834850816"/>
                    </a:ext>
                  </a:extLst>
                </a:gridCol>
                <a:gridCol w="272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26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26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3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556658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solidFill>
                          <a:srgbClr val="C00000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84" name="표 464">
            <a:extLst>
              <a:ext uri="{FF2B5EF4-FFF2-40B4-BE49-F238E27FC236}">
                <a16:creationId xmlns:a16="http://schemas.microsoft.com/office/drawing/2014/main" id="{F7C76399-2131-B54C-9CC8-7F6E920A6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966721"/>
              </p:ext>
            </p:extLst>
          </p:nvPr>
        </p:nvGraphicFramePr>
        <p:xfrm>
          <a:off x="4701610" y="4566880"/>
          <a:ext cx="1908606" cy="2018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58">
                  <a:extLst>
                    <a:ext uri="{9D8B030D-6E8A-4147-A177-3AD203B41FA5}">
                      <a16:colId xmlns:a16="http://schemas.microsoft.com/office/drawing/2014/main" val="3834850816"/>
                    </a:ext>
                  </a:extLst>
                </a:gridCol>
                <a:gridCol w="272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26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26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3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556658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1.3</a:t>
                      </a:r>
                      <a:endParaRPr lang="ko-KR" altLang="en-US" sz="1200" b="1" dirty="0">
                        <a:solidFill>
                          <a:srgbClr val="C00000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1.3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1.3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1.3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93" name="표 464">
            <a:extLst>
              <a:ext uri="{FF2B5EF4-FFF2-40B4-BE49-F238E27FC236}">
                <a16:creationId xmlns:a16="http://schemas.microsoft.com/office/drawing/2014/main" id="{990103AE-0C0A-A94E-8BF9-DEBD299FB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940364"/>
              </p:ext>
            </p:extLst>
          </p:nvPr>
        </p:nvGraphicFramePr>
        <p:xfrm>
          <a:off x="6722858" y="4566880"/>
          <a:ext cx="1908606" cy="2018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58">
                  <a:extLst>
                    <a:ext uri="{9D8B030D-6E8A-4147-A177-3AD203B41FA5}">
                      <a16:colId xmlns:a16="http://schemas.microsoft.com/office/drawing/2014/main" val="3834850816"/>
                    </a:ext>
                  </a:extLst>
                </a:gridCol>
                <a:gridCol w="272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26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26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3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556658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1.3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rgbClr val="C00000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1.4</a:t>
                      </a:r>
                      <a:endParaRPr lang="ko-KR" altLang="en-US" sz="1200" b="1" dirty="0">
                        <a:solidFill>
                          <a:srgbClr val="C00000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rgbClr val="C00000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1.4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1.4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1.3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glow rad="63500">
                              <a:prstClr val="white">
                                <a:alpha val="40000"/>
                              </a:prstClr>
                            </a:glow>
                          </a:effectLst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1.4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glow rad="63500">
                              <a:prstClr val="white">
                                <a:alpha val="40000"/>
                              </a:prstClr>
                            </a:glow>
                          </a:effectLst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1.4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glow rad="63500">
                              <a:prstClr val="white">
                                <a:alpha val="40000"/>
                              </a:prstClr>
                            </a:glow>
                          </a:effectLst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1.4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1.3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1.3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glow rad="63500">
                              <a:prstClr val="white">
                                <a:alpha val="40000"/>
                              </a:prstClr>
                            </a:glow>
                          </a:effectLst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1.4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glow rad="63500">
                              <a:prstClr val="white">
                                <a:alpha val="40000"/>
                              </a:prstClr>
                            </a:glow>
                          </a:effectLst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1.4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glow rad="63500">
                              <a:prstClr val="white">
                                <a:alpha val="40000"/>
                              </a:prstClr>
                            </a:glow>
                          </a:effectLst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1.4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glow rad="63500">
                              <a:prstClr val="white">
                                <a:alpha val="40000"/>
                              </a:prstClr>
                            </a:glow>
                          </a:effectLst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1.4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glow rad="63500">
                              <a:prstClr val="white">
                                <a:alpha val="40000"/>
                              </a:prstClr>
                            </a:glow>
                          </a:effectLst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1.4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glow rad="63500">
                              <a:prstClr val="white">
                                <a:alpha val="40000"/>
                              </a:prstClr>
                            </a:glow>
                          </a:effectLst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1.4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glow rad="63500">
                              <a:prstClr val="white">
                                <a:alpha val="40000"/>
                              </a:prstClr>
                            </a:glow>
                          </a:effectLst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1.4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glow rad="63500">
                              <a:prstClr val="white">
                                <a:alpha val="40000"/>
                              </a:prstClr>
                            </a:glow>
                          </a:effectLst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1.4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glow rad="63500">
                              <a:prstClr val="white">
                                <a:alpha val="40000"/>
                              </a:prstClr>
                            </a:glow>
                          </a:effectLst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1.4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lang="en-US" sz="1200" b="1" baseline="-25000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glow rad="63500">
                              <a:prstClr val="white">
                                <a:alpha val="40000"/>
                              </a:prstClr>
                            </a:glow>
                          </a:effectLst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1.4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glow rad="63500">
                              <a:prstClr val="white">
                                <a:alpha val="40000"/>
                              </a:prstClr>
                            </a:glow>
                          </a:effectLst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1.4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glow rad="63500">
                              <a:prstClr val="white">
                                <a:alpha val="40000"/>
                              </a:prstClr>
                            </a:glow>
                          </a:effectLst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1.4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4" name="TextBox 658">
            <a:extLst>
              <a:ext uri="{FF2B5EF4-FFF2-40B4-BE49-F238E27FC236}">
                <a16:creationId xmlns:a16="http://schemas.microsoft.com/office/drawing/2014/main" id="{AB7F85A3-8BEA-234F-96D2-A19890C63B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499" y="1605808"/>
            <a:ext cx="294366" cy="301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408" name="TextBox 658">
            <a:extLst>
              <a:ext uri="{FF2B5EF4-FFF2-40B4-BE49-F238E27FC236}">
                <a16:creationId xmlns:a16="http://schemas.microsoft.com/office/drawing/2014/main" id="{E12C3A86-66BC-AC46-920E-4D5715DF6137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256325" y="1504445"/>
            <a:ext cx="276805" cy="301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409" name="TextBox 658">
            <a:extLst>
              <a:ext uri="{FF2B5EF4-FFF2-40B4-BE49-F238E27FC236}">
                <a16:creationId xmlns:a16="http://schemas.microsoft.com/office/drawing/2014/main" id="{F6B78DCC-4D80-7545-A472-5BB19854E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895" y="1414494"/>
            <a:ext cx="294366" cy="301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428" name="TextBox 658">
            <a:extLst>
              <a:ext uri="{FF2B5EF4-FFF2-40B4-BE49-F238E27FC236}">
                <a16:creationId xmlns:a16="http://schemas.microsoft.com/office/drawing/2014/main" id="{FB085378-0CDC-8A42-AF62-F0675BE0A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2277" y="2405581"/>
            <a:ext cx="294366" cy="301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30" name="TextBox 658">
            <a:extLst>
              <a:ext uri="{FF2B5EF4-FFF2-40B4-BE49-F238E27FC236}">
                <a16:creationId xmlns:a16="http://schemas.microsoft.com/office/drawing/2014/main" id="{A9B43941-7B98-8645-8DF4-F8B5F74E5C0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255222" y="2245799"/>
            <a:ext cx="276805" cy="301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434" name="TextBox 658">
            <a:extLst>
              <a:ext uri="{FF2B5EF4-FFF2-40B4-BE49-F238E27FC236}">
                <a16:creationId xmlns:a16="http://schemas.microsoft.com/office/drawing/2014/main" id="{3341E711-0651-694A-9FED-51501B20A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5185" y="2230033"/>
            <a:ext cx="294366" cy="301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85220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직사각형 227"/>
          <p:cNvSpPr/>
          <p:nvPr/>
        </p:nvSpPr>
        <p:spPr>
          <a:xfrm>
            <a:off x="706465" y="4511987"/>
            <a:ext cx="8303404" cy="229971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9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0888" y="4745074"/>
            <a:ext cx="1908000" cy="17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0" name="Picture 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907" y="4779800"/>
            <a:ext cx="1908000" cy="17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458"/>
          <p:cNvGrpSpPr/>
          <p:nvPr/>
        </p:nvGrpSpPr>
        <p:grpSpPr>
          <a:xfrm>
            <a:off x="316473" y="1098246"/>
            <a:ext cx="2848869" cy="2173872"/>
            <a:chOff x="258598" y="1399196"/>
            <a:chExt cx="2848869" cy="2173872"/>
          </a:xfrm>
        </p:grpSpPr>
        <p:grpSp>
          <p:nvGrpSpPr>
            <p:cNvPr id="4" name="그룹 346"/>
            <p:cNvGrpSpPr/>
            <p:nvPr/>
          </p:nvGrpSpPr>
          <p:grpSpPr>
            <a:xfrm>
              <a:off x="282554" y="1464490"/>
              <a:ext cx="2824913" cy="2108578"/>
              <a:chOff x="1222209" y="4535793"/>
              <a:chExt cx="3257308" cy="2545077"/>
            </a:xfrm>
          </p:grpSpPr>
          <p:grpSp>
            <p:nvGrpSpPr>
              <p:cNvPr id="5" name="Group 112"/>
              <p:cNvGrpSpPr/>
              <p:nvPr/>
            </p:nvGrpSpPr>
            <p:grpSpPr>
              <a:xfrm>
                <a:off x="1378261" y="4535793"/>
                <a:ext cx="3101256" cy="2545077"/>
                <a:chOff x="312536" y="513063"/>
                <a:chExt cx="3223442" cy="2432182"/>
              </a:xfrm>
            </p:grpSpPr>
            <p:pic>
              <p:nvPicPr>
                <p:cNvPr id="263" name="Picture 3"/>
                <p:cNvPicPr>
                  <a:picLocks noChangeAspect="1"/>
                </p:cNvPicPr>
                <p:nvPr/>
              </p:nvPicPr>
              <p:blipFill>
                <a:blip r:embed="rId5" cstate="print">
                  <a:clrChange>
                    <a:clrFrom>
                      <a:srgbClr val="FCFCFC"/>
                    </a:clrFrom>
                    <a:clrTo>
                      <a:srgbClr val="FCFCFC">
                        <a:alpha val="0"/>
                      </a:srgbClr>
                    </a:clrTo>
                  </a:clrChange>
                  <a:lum contrast="20000"/>
                </a:blip>
                <a:stretch>
                  <a:fillRect/>
                </a:stretch>
              </p:blipFill>
              <p:spPr>
                <a:xfrm>
                  <a:off x="312536" y="513063"/>
                  <a:ext cx="2774011" cy="2342226"/>
                </a:xfrm>
                <a:prstGeom prst="rect">
                  <a:avLst/>
                </a:prstGeom>
              </p:spPr>
            </p:pic>
            <p:sp>
              <p:nvSpPr>
                <p:cNvPr id="264" name="Rectangle 68"/>
                <p:cNvSpPr/>
                <p:nvPr/>
              </p:nvSpPr>
              <p:spPr>
                <a:xfrm>
                  <a:off x="2544535" y="1612987"/>
                  <a:ext cx="991443" cy="1332258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Rectangle 69"/>
                <p:cNvSpPr/>
                <p:nvPr/>
              </p:nvSpPr>
              <p:spPr>
                <a:xfrm>
                  <a:off x="1886821" y="2593995"/>
                  <a:ext cx="991443" cy="345223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" name="그룹 232"/>
              <p:cNvGrpSpPr/>
              <p:nvPr/>
            </p:nvGrpSpPr>
            <p:grpSpPr>
              <a:xfrm>
                <a:off x="1222209" y="5030842"/>
                <a:ext cx="1866631" cy="1354215"/>
                <a:chOff x="161970" y="1882396"/>
                <a:chExt cx="1866631" cy="1354215"/>
              </a:xfrm>
            </p:grpSpPr>
            <p:cxnSp>
              <p:nvCxnSpPr>
                <p:cNvPr id="249" name="직선 연결선 91"/>
                <p:cNvCxnSpPr>
                  <a:cxnSpLocks/>
                </p:cNvCxnSpPr>
                <p:nvPr/>
              </p:nvCxnSpPr>
              <p:spPr>
                <a:xfrm rot="16200000" flipV="1">
                  <a:off x="15074" y="2674208"/>
                  <a:ext cx="1043541" cy="3908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glow rad="25400">
                    <a:sysClr val="window" lastClr="FFFFFF">
                      <a:alpha val="65000"/>
                    </a:sysClr>
                  </a:glow>
                </a:effectLst>
              </p:spPr>
            </p:cxnSp>
            <p:cxnSp>
              <p:nvCxnSpPr>
                <p:cNvPr id="250" name="직선 연결선 89"/>
                <p:cNvCxnSpPr>
                  <a:cxnSpLocks noChangeAspect="1"/>
                </p:cNvCxnSpPr>
                <p:nvPr/>
              </p:nvCxnSpPr>
              <p:spPr>
                <a:xfrm>
                  <a:off x="454824" y="2099981"/>
                  <a:ext cx="703143" cy="38097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glow rad="25400">
                    <a:sysClr val="window" lastClr="FFFFFF">
                      <a:alpha val="65000"/>
                    </a:sysClr>
                  </a:glow>
                </a:effectLst>
              </p:spPr>
            </p:cxnSp>
            <p:cxnSp>
              <p:nvCxnSpPr>
                <p:cNvPr id="251" name="직선 연결선 91"/>
                <p:cNvCxnSpPr>
                  <a:cxnSpLocks/>
                </p:cNvCxnSpPr>
                <p:nvPr/>
              </p:nvCxnSpPr>
              <p:spPr>
                <a:xfrm>
                  <a:off x="1184305" y="2165767"/>
                  <a:ext cx="497734" cy="167132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glow rad="25400">
                    <a:sysClr val="window" lastClr="FFFFFF">
                      <a:alpha val="65000"/>
                    </a:sysClr>
                  </a:glow>
                </a:effectLst>
              </p:spPr>
            </p:cxnSp>
            <p:cxnSp>
              <p:nvCxnSpPr>
                <p:cNvPr id="252" name="직선 연결선 91"/>
                <p:cNvCxnSpPr>
                  <a:cxnSpLocks/>
                </p:cNvCxnSpPr>
                <p:nvPr/>
              </p:nvCxnSpPr>
              <p:spPr>
                <a:xfrm rot="5400000" flipH="1" flipV="1">
                  <a:off x="1394602" y="2610810"/>
                  <a:ext cx="536774" cy="14400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glow rad="25400">
                    <a:sysClr val="window" lastClr="FFFFFF">
                      <a:alpha val="65000"/>
                    </a:sysClr>
                  </a:glow>
                </a:effectLst>
              </p:spPr>
            </p:cxnSp>
            <p:cxnSp>
              <p:nvCxnSpPr>
                <p:cNvPr id="253" name="직선 연결선 91"/>
                <p:cNvCxnSpPr/>
                <p:nvPr/>
              </p:nvCxnSpPr>
              <p:spPr>
                <a:xfrm rot="10800000" flipH="1">
                  <a:off x="1083660" y="2980011"/>
                  <a:ext cx="499535" cy="89431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glow rad="25400">
                    <a:sysClr val="window" lastClr="FFFFFF">
                      <a:alpha val="65000"/>
                    </a:sysClr>
                  </a:glow>
                </a:effectLst>
              </p:spPr>
            </p:cxnSp>
            <p:cxnSp>
              <p:nvCxnSpPr>
                <p:cNvPr id="254" name="직선 연결선 91"/>
                <p:cNvCxnSpPr/>
                <p:nvPr/>
              </p:nvCxnSpPr>
              <p:spPr>
                <a:xfrm rot="5400000" flipH="1" flipV="1">
                  <a:off x="728558" y="2948183"/>
                  <a:ext cx="167170" cy="409686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glow rad="25400">
                    <a:sysClr val="window" lastClr="FFFFFF">
                      <a:alpha val="65000"/>
                    </a:sysClr>
                  </a:glow>
                </a:effectLst>
              </p:spPr>
            </p:cxnSp>
            <p:cxnSp>
              <p:nvCxnSpPr>
                <p:cNvPr id="255" name="직선 연결선 91"/>
                <p:cNvCxnSpPr>
                  <a:cxnSpLocks/>
                </p:cNvCxnSpPr>
                <p:nvPr/>
              </p:nvCxnSpPr>
              <p:spPr>
                <a:xfrm rot="5400000" flipH="1" flipV="1">
                  <a:off x="687470" y="2582134"/>
                  <a:ext cx="769201" cy="804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glow rad="25400">
                    <a:sysClr val="window" lastClr="FFFFFF">
                      <a:alpha val="65000"/>
                    </a:sysClr>
                  </a:glow>
                </a:effectLst>
              </p:spPr>
            </p:cxnSp>
            <p:sp>
              <p:nvSpPr>
                <p:cNvPr id="256" name="TextBox 255"/>
                <p:cNvSpPr txBox="1"/>
                <p:nvPr/>
              </p:nvSpPr>
              <p:spPr>
                <a:xfrm>
                  <a:off x="1661416" y="2616263"/>
                  <a:ext cx="367185" cy="21544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38100">
                          <a:sysClr val="window" lastClr="FFFFFF">
                            <a:alpha val="90000"/>
                          </a:sysClr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1.4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1163062" y="2783617"/>
                  <a:ext cx="277258" cy="21544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38100">
                          <a:sysClr val="window" lastClr="FFFFFF">
                            <a:alpha val="90000"/>
                          </a:sysClr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1.2</a:t>
                  </a: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744954" y="2916937"/>
                  <a:ext cx="86188" cy="21544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38100">
                          <a:sysClr val="window" lastClr="FFFFFF">
                            <a:alpha val="90000"/>
                          </a:sysClr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1</a:t>
                  </a: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657083" y="1882396"/>
                  <a:ext cx="321801" cy="21544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38100">
                          <a:sysClr val="window" lastClr="FFFFFF">
                            <a:alpha val="90000"/>
                          </a:sysClr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1.2</a:t>
                  </a:r>
                </a:p>
              </p:txBody>
            </p:sp>
            <p:sp>
              <p:nvSpPr>
                <p:cNvPr id="260" name="TextBox 259"/>
                <p:cNvSpPr txBox="1"/>
                <p:nvPr/>
              </p:nvSpPr>
              <p:spPr>
                <a:xfrm>
                  <a:off x="1334975" y="1995430"/>
                  <a:ext cx="287446" cy="21544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38100">
                          <a:sysClr val="window" lastClr="FFFFFF">
                            <a:alpha val="90000"/>
                          </a:sysClr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1.3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161970" y="2539698"/>
                  <a:ext cx="392484" cy="21544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38100">
                          <a:sysClr val="window" lastClr="FFFFFF">
                            <a:alpha val="90000"/>
                          </a:sysClr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2.6</a:t>
                  </a:r>
                </a:p>
              </p:txBody>
            </p:sp>
            <p:sp>
              <p:nvSpPr>
                <p:cNvPr id="262" name="TextBox 261"/>
                <p:cNvSpPr txBox="1"/>
                <p:nvPr/>
              </p:nvSpPr>
              <p:spPr>
                <a:xfrm>
                  <a:off x="665727" y="2512847"/>
                  <a:ext cx="441773" cy="21544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38100">
                          <a:sysClr val="window" lastClr="FFFFFF">
                            <a:alpha val="90000"/>
                          </a:sysClr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1.8</a:t>
                  </a:r>
                </a:p>
              </p:txBody>
            </p:sp>
          </p:grpSp>
          <p:grpSp>
            <p:nvGrpSpPr>
              <p:cNvPr id="7" name="그룹 314"/>
              <p:cNvGrpSpPr/>
              <p:nvPr/>
            </p:nvGrpSpPr>
            <p:grpSpPr>
              <a:xfrm>
                <a:off x="1321686" y="4895225"/>
                <a:ext cx="1786205" cy="1818091"/>
                <a:chOff x="261447" y="1746779"/>
                <a:chExt cx="1786205" cy="1818091"/>
              </a:xfrm>
            </p:grpSpPr>
            <p:sp>
              <p:nvSpPr>
                <p:cNvPr id="237" name="Oval 3"/>
                <p:cNvSpPr>
                  <a:spLocks/>
                </p:cNvSpPr>
                <p:nvPr/>
              </p:nvSpPr>
              <p:spPr>
                <a:xfrm>
                  <a:off x="445299" y="2027982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Rectangle 6"/>
                <p:cNvSpPr/>
                <p:nvPr/>
              </p:nvSpPr>
              <p:spPr>
                <a:xfrm>
                  <a:off x="261447" y="1746779"/>
                  <a:ext cx="483507" cy="276999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lIns="0" tIns="0" rIns="0" bIns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1</a:t>
                  </a:r>
                  <a:endParaRPr kumimoji="0" 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glow rad="63500">
                        <a:srgbClr val="FFFFFF"/>
                      </a:glow>
                    </a:effectLst>
                    <a:uLnTx/>
                    <a:uFillTx/>
                  </a:endParaRPr>
                </a:p>
              </p:txBody>
            </p:sp>
            <p:sp>
              <p:nvSpPr>
                <p:cNvPr id="239" name="Oval 3"/>
                <p:cNvSpPr>
                  <a:spLocks/>
                </p:cNvSpPr>
                <p:nvPr/>
              </p:nvSpPr>
              <p:spPr>
                <a:xfrm>
                  <a:off x="484388" y="3215523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 6"/>
                <p:cNvSpPr/>
                <p:nvPr/>
              </p:nvSpPr>
              <p:spPr>
                <a:xfrm>
                  <a:off x="311522" y="3287871"/>
                  <a:ext cx="483507" cy="276999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lIns="0" tIns="0" rIns="0" bIns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6</a:t>
                  </a:r>
                  <a:endParaRPr kumimoji="0" 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glow rad="63500">
                        <a:srgbClr val="FFFFFF"/>
                      </a:glow>
                    </a:effectLst>
                    <a:uLnTx/>
                    <a:uFillTx/>
                  </a:endParaRPr>
                </a:p>
              </p:txBody>
            </p:sp>
            <p:sp>
              <p:nvSpPr>
                <p:cNvPr id="241" name="Oval 3"/>
                <p:cNvSpPr>
                  <a:spLocks/>
                </p:cNvSpPr>
                <p:nvPr/>
              </p:nvSpPr>
              <p:spPr>
                <a:xfrm>
                  <a:off x="1516521" y="2908010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Rectangle 6"/>
                <p:cNvSpPr/>
                <p:nvPr/>
              </p:nvSpPr>
              <p:spPr>
                <a:xfrm>
                  <a:off x="1331916" y="3050471"/>
                  <a:ext cx="483507" cy="276999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lIns="0" tIns="0" rIns="0" bIns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4</a:t>
                  </a:r>
                  <a:endParaRPr kumimoji="0" 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glow rad="63500">
                        <a:srgbClr val="FFFFFF"/>
                      </a:glow>
                    </a:effectLst>
                    <a:uLnTx/>
                    <a:uFillTx/>
                  </a:endParaRPr>
                </a:p>
              </p:txBody>
            </p:sp>
            <p:sp>
              <p:nvSpPr>
                <p:cNvPr id="243" name="Oval 3"/>
                <p:cNvSpPr>
                  <a:spLocks/>
                </p:cNvSpPr>
                <p:nvPr/>
              </p:nvSpPr>
              <p:spPr>
                <a:xfrm>
                  <a:off x="1682039" y="2270424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Rectangle 6"/>
                <p:cNvSpPr/>
                <p:nvPr/>
              </p:nvSpPr>
              <p:spPr>
                <a:xfrm>
                  <a:off x="1564145" y="1964967"/>
                  <a:ext cx="483507" cy="276999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lIns="0" tIns="0" rIns="0" bIns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3</a:t>
                  </a:r>
                  <a:endParaRPr kumimoji="0" 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glow rad="63500">
                        <a:srgbClr val="FFFFFF"/>
                      </a:glow>
                    </a:effectLst>
                    <a:uLnTx/>
                    <a:uFillTx/>
                  </a:endParaRPr>
                </a:p>
              </p:txBody>
            </p:sp>
            <p:sp>
              <p:nvSpPr>
                <p:cNvPr id="245" name="Oval 3"/>
                <p:cNvSpPr>
                  <a:spLocks/>
                </p:cNvSpPr>
                <p:nvPr/>
              </p:nvSpPr>
              <p:spPr>
                <a:xfrm>
                  <a:off x="1040305" y="2093767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Rectangle 6"/>
                <p:cNvSpPr/>
                <p:nvPr/>
              </p:nvSpPr>
              <p:spPr>
                <a:xfrm>
                  <a:off x="906977" y="1823846"/>
                  <a:ext cx="483507" cy="276999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lIns="0" tIns="0" rIns="0" bIns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2</a:t>
                  </a:r>
                  <a:endParaRPr kumimoji="0" 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glow rad="63500">
                        <a:srgbClr val="FFFFFF"/>
                      </a:glow>
                    </a:effectLst>
                    <a:uLnTx/>
                    <a:uFillTx/>
                  </a:endParaRPr>
                </a:p>
              </p:txBody>
            </p:sp>
            <p:sp>
              <p:nvSpPr>
                <p:cNvPr id="247" name="Oval 3"/>
                <p:cNvSpPr>
                  <a:spLocks/>
                </p:cNvSpPr>
                <p:nvPr/>
              </p:nvSpPr>
              <p:spPr>
                <a:xfrm>
                  <a:off x="959836" y="3006966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Rectangle 6"/>
                <p:cNvSpPr/>
                <p:nvPr/>
              </p:nvSpPr>
              <p:spPr>
                <a:xfrm>
                  <a:off x="803380" y="3125545"/>
                  <a:ext cx="483507" cy="276999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lIns="0" tIns="0" rIns="0" bIns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5</a:t>
                  </a:r>
                  <a:endParaRPr kumimoji="0" 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glow rad="63500">
                        <a:srgbClr val="FFFFFF"/>
                      </a:glow>
                    </a:effectLst>
                    <a:uLnTx/>
                    <a:uFillTx/>
                  </a:endParaRPr>
                </a:p>
              </p:txBody>
            </p:sp>
          </p:grpSp>
        </p:grpSp>
        <p:sp>
          <p:nvSpPr>
            <p:cNvPr id="233" name="Rectangle 279"/>
            <p:cNvSpPr/>
            <p:nvPr/>
          </p:nvSpPr>
          <p:spPr>
            <a:xfrm>
              <a:off x="258598" y="1399196"/>
              <a:ext cx="2160000" cy="1956985"/>
            </a:xfrm>
            <a:prstGeom prst="rect">
              <a:avLst/>
            </a:prstGeom>
            <a:noFill/>
            <a:ln w="28575" cap="flat" cmpd="sng" algn="ctr">
              <a:solidFill>
                <a:schemeClr val="bg2">
                  <a:lumMod val="2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그룹 348"/>
          <p:cNvGrpSpPr/>
          <p:nvPr/>
        </p:nvGrpSpPr>
        <p:grpSpPr>
          <a:xfrm>
            <a:off x="2800465" y="350557"/>
            <a:ext cx="5972054" cy="2402622"/>
            <a:chOff x="219240" y="616782"/>
            <a:chExt cx="5972054" cy="2402622"/>
          </a:xfrm>
        </p:grpSpPr>
        <p:grpSp>
          <p:nvGrpSpPr>
            <p:cNvPr id="9" name="그룹 139"/>
            <p:cNvGrpSpPr/>
            <p:nvPr/>
          </p:nvGrpSpPr>
          <p:grpSpPr>
            <a:xfrm>
              <a:off x="336544" y="905700"/>
              <a:ext cx="1973885" cy="2113704"/>
              <a:chOff x="247392" y="1604699"/>
              <a:chExt cx="1973885" cy="2113704"/>
            </a:xfrm>
          </p:grpSpPr>
          <p:sp>
            <p:nvSpPr>
              <p:cNvPr id="354" name="직사각형 4"/>
              <p:cNvSpPr/>
              <p:nvPr/>
            </p:nvSpPr>
            <p:spPr>
              <a:xfrm>
                <a:off x="1118090" y="3441404"/>
                <a:ext cx="110318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Graph</a:t>
                </a:r>
                <a:r>
                  <a:rPr lang="en-US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(X, 1.0)</a:t>
                </a:r>
                <a:endParaRPr lang="ko-KR" altLang="en-US" sz="1200" b="1" dirty="0"/>
              </a:p>
            </p:txBody>
          </p:sp>
          <p:pic>
            <p:nvPicPr>
              <p:cNvPr id="355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196546" y="1604699"/>
                <a:ext cx="892476" cy="18153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56" name="직사각형 6"/>
              <p:cNvSpPr/>
              <p:nvPr/>
            </p:nvSpPr>
            <p:spPr>
              <a:xfrm rot="16200000">
                <a:off x="-58608" y="1968038"/>
                <a:ext cx="684000" cy="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138"/>
            <p:cNvGrpSpPr/>
            <p:nvPr/>
          </p:nvGrpSpPr>
          <p:grpSpPr>
            <a:xfrm>
              <a:off x="1310333" y="905700"/>
              <a:ext cx="1989339" cy="2113704"/>
              <a:chOff x="1276597" y="1604699"/>
              <a:chExt cx="1989339" cy="2113704"/>
            </a:xfrm>
          </p:grpSpPr>
          <p:pic>
            <p:nvPicPr>
              <p:cNvPr id="351" name="Picture 5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261747" y="1604699"/>
                <a:ext cx="864053" cy="18153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52" name="직사각형 9"/>
              <p:cNvSpPr/>
              <p:nvPr/>
            </p:nvSpPr>
            <p:spPr>
              <a:xfrm>
                <a:off x="2162749" y="3441404"/>
                <a:ext cx="110318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Graph</a:t>
                </a:r>
                <a:r>
                  <a:rPr lang="en-US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(X, 1.2)</a:t>
                </a:r>
                <a:endParaRPr lang="ko-KR" altLang="en-US" sz="1200" b="1" dirty="0"/>
              </a:p>
            </p:txBody>
          </p:sp>
          <p:sp>
            <p:nvSpPr>
              <p:cNvPr id="353" name="직사각형 10"/>
              <p:cNvSpPr/>
              <p:nvPr/>
            </p:nvSpPr>
            <p:spPr>
              <a:xfrm rot="16200000">
                <a:off x="970597" y="1968038"/>
                <a:ext cx="684000" cy="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37"/>
            <p:cNvGrpSpPr/>
            <p:nvPr/>
          </p:nvGrpSpPr>
          <p:grpSpPr>
            <a:xfrm>
              <a:off x="2271492" y="914936"/>
              <a:ext cx="1992054" cy="2104468"/>
              <a:chOff x="2237756" y="1613935"/>
              <a:chExt cx="1992054" cy="2104468"/>
            </a:xfrm>
          </p:grpSpPr>
          <p:pic>
            <p:nvPicPr>
              <p:cNvPr id="348" name="Picture 6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206165" y="1613935"/>
                <a:ext cx="886791" cy="17899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49" name="직사각형 348"/>
              <p:cNvSpPr/>
              <p:nvPr/>
            </p:nvSpPr>
            <p:spPr>
              <a:xfrm>
                <a:off x="3126623" y="3441404"/>
                <a:ext cx="110318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Graph</a:t>
                </a:r>
                <a:r>
                  <a:rPr lang="en-US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(X, 1.3)</a:t>
                </a:r>
                <a:endParaRPr lang="ko-KR" altLang="en-US" sz="1200" b="1" dirty="0"/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 rot="16200000">
                <a:off x="1931756" y="1981898"/>
                <a:ext cx="684000" cy="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36"/>
            <p:cNvGrpSpPr/>
            <p:nvPr/>
          </p:nvGrpSpPr>
          <p:grpSpPr>
            <a:xfrm>
              <a:off x="3236045" y="914936"/>
              <a:ext cx="1991375" cy="2104468"/>
              <a:chOff x="3202309" y="1613935"/>
              <a:chExt cx="1991375" cy="2104468"/>
            </a:xfrm>
          </p:grpSpPr>
          <p:pic>
            <p:nvPicPr>
              <p:cNvPr id="345" name="Picture 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164085" y="1613935"/>
                <a:ext cx="881107" cy="17949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46" name="직사각형 345"/>
              <p:cNvSpPr/>
              <p:nvPr/>
            </p:nvSpPr>
            <p:spPr>
              <a:xfrm>
                <a:off x="4090497" y="3441404"/>
                <a:ext cx="110318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Graph</a:t>
                </a:r>
                <a:r>
                  <a:rPr lang="en-US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(X, 1.4)</a:t>
                </a:r>
                <a:endParaRPr lang="ko-KR" altLang="en-US" sz="1200" b="1" dirty="0"/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 rot="16200000">
                <a:off x="2896309" y="1981898"/>
                <a:ext cx="684000" cy="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35"/>
            <p:cNvGrpSpPr/>
            <p:nvPr/>
          </p:nvGrpSpPr>
          <p:grpSpPr>
            <a:xfrm>
              <a:off x="4178857" y="914936"/>
              <a:ext cx="2012437" cy="2104468"/>
              <a:chOff x="4145121" y="1613935"/>
              <a:chExt cx="2012437" cy="2104468"/>
            </a:xfrm>
          </p:grpSpPr>
          <p:pic>
            <p:nvPicPr>
              <p:cNvPr id="342" name="Picture 14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5116321" y="1613935"/>
                <a:ext cx="881107" cy="17797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43" name="직사각형 342"/>
              <p:cNvSpPr/>
              <p:nvPr/>
            </p:nvSpPr>
            <p:spPr>
              <a:xfrm>
                <a:off x="5054371" y="3441404"/>
                <a:ext cx="110318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Graph</a:t>
                </a:r>
                <a:r>
                  <a:rPr lang="en-US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(X, 1.8)</a:t>
                </a:r>
                <a:endParaRPr lang="ko-KR" altLang="en-US" sz="1200" b="1" dirty="0"/>
              </a:p>
            </p:txBody>
          </p:sp>
          <p:sp>
            <p:nvSpPr>
              <p:cNvPr id="344" name="직사각형 343"/>
              <p:cNvSpPr/>
              <p:nvPr/>
            </p:nvSpPr>
            <p:spPr>
              <a:xfrm rot="16200000">
                <a:off x="3839121" y="1972661"/>
                <a:ext cx="684000" cy="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그룹 202"/>
            <p:cNvGrpSpPr/>
            <p:nvPr/>
          </p:nvGrpSpPr>
          <p:grpSpPr>
            <a:xfrm>
              <a:off x="5256990" y="949305"/>
              <a:ext cx="720000" cy="720159"/>
              <a:chOff x="457200" y="961252"/>
              <a:chExt cx="1469126" cy="1469128"/>
            </a:xfrm>
          </p:grpSpPr>
          <p:cxnSp>
            <p:nvCxnSpPr>
              <p:cNvPr id="332" name="직선 연결선 331"/>
              <p:cNvCxnSpPr/>
              <p:nvPr/>
            </p:nvCxnSpPr>
            <p:spPr>
              <a:xfrm>
                <a:off x="457200" y="1181020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 332"/>
              <p:cNvCxnSpPr/>
              <p:nvPr/>
            </p:nvCxnSpPr>
            <p:spPr>
              <a:xfrm>
                <a:off x="457200" y="1430384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직선 연결선 333"/>
              <p:cNvCxnSpPr/>
              <p:nvPr/>
            </p:nvCxnSpPr>
            <p:spPr>
              <a:xfrm>
                <a:off x="457200" y="1929112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직선 연결선 334"/>
              <p:cNvCxnSpPr/>
              <p:nvPr/>
            </p:nvCxnSpPr>
            <p:spPr>
              <a:xfrm>
                <a:off x="457200" y="217847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직선 연결선 335"/>
              <p:cNvCxnSpPr/>
              <p:nvPr/>
            </p:nvCxnSpPr>
            <p:spPr>
              <a:xfrm rot="5400000">
                <a:off x="954623" y="1694982"/>
                <a:ext cx="1469127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 336"/>
              <p:cNvCxnSpPr/>
              <p:nvPr/>
            </p:nvCxnSpPr>
            <p:spPr>
              <a:xfrm rot="5400000">
                <a:off x="699121" y="1694981"/>
                <a:ext cx="1469127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/>
              <p:cNvCxnSpPr/>
              <p:nvPr/>
            </p:nvCxnSpPr>
            <p:spPr>
              <a:xfrm rot="5400000">
                <a:off x="206964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직선 연결선 338"/>
              <p:cNvCxnSpPr/>
              <p:nvPr/>
            </p:nvCxnSpPr>
            <p:spPr>
              <a:xfrm rot="5400000">
                <a:off x="-55146" y="1688864"/>
                <a:ext cx="1456891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직선 연결선 339"/>
              <p:cNvCxnSpPr/>
              <p:nvPr/>
            </p:nvCxnSpPr>
            <p:spPr>
              <a:xfrm rot="5400000">
                <a:off x="443620" y="1694982"/>
                <a:ext cx="1469127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/>
              <p:cNvCxnSpPr/>
              <p:nvPr/>
            </p:nvCxnSpPr>
            <p:spPr>
              <a:xfrm>
                <a:off x="457200" y="167974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216"/>
            <p:cNvGrpSpPr/>
            <p:nvPr/>
          </p:nvGrpSpPr>
          <p:grpSpPr>
            <a:xfrm>
              <a:off x="4297037" y="950252"/>
              <a:ext cx="720000" cy="720161"/>
              <a:chOff x="457200" y="961252"/>
              <a:chExt cx="1469126" cy="1469128"/>
            </a:xfrm>
          </p:grpSpPr>
          <p:cxnSp>
            <p:nvCxnSpPr>
              <p:cNvPr id="322" name="직선 연결선 321"/>
              <p:cNvCxnSpPr/>
              <p:nvPr/>
            </p:nvCxnSpPr>
            <p:spPr>
              <a:xfrm>
                <a:off x="457200" y="1181020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직선 연결선 322"/>
              <p:cNvCxnSpPr/>
              <p:nvPr/>
            </p:nvCxnSpPr>
            <p:spPr>
              <a:xfrm>
                <a:off x="457200" y="1449229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직선 연결선 323"/>
              <p:cNvCxnSpPr/>
              <p:nvPr/>
            </p:nvCxnSpPr>
            <p:spPr>
              <a:xfrm>
                <a:off x="457200" y="1929112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직선 연결선 324"/>
              <p:cNvCxnSpPr/>
              <p:nvPr/>
            </p:nvCxnSpPr>
            <p:spPr>
              <a:xfrm>
                <a:off x="457200" y="217847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직선 연결선 325"/>
              <p:cNvCxnSpPr/>
              <p:nvPr/>
            </p:nvCxnSpPr>
            <p:spPr>
              <a:xfrm rot="5400000">
                <a:off x="973468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직선 연결선 326"/>
              <p:cNvCxnSpPr/>
              <p:nvPr/>
            </p:nvCxnSpPr>
            <p:spPr>
              <a:xfrm rot="5400000">
                <a:off x="717967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/>
              <p:cNvCxnSpPr/>
              <p:nvPr/>
            </p:nvCxnSpPr>
            <p:spPr>
              <a:xfrm rot="5400000">
                <a:off x="206964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/>
              <p:cNvCxnSpPr/>
              <p:nvPr/>
            </p:nvCxnSpPr>
            <p:spPr>
              <a:xfrm rot="5400000">
                <a:off x="-55146" y="1688864"/>
                <a:ext cx="1456891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 329"/>
              <p:cNvCxnSpPr/>
              <p:nvPr/>
            </p:nvCxnSpPr>
            <p:spPr>
              <a:xfrm rot="5400000">
                <a:off x="443620" y="1694982"/>
                <a:ext cx="1469127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 330"/>
              <p:cNvCxnSpPr/>
              <p:nvPr/>
            </p:nvCxnSpPr>
            <p:spPr>
              <a:xfrm>
                <a:off x="457200" y="167974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256"/>
            <p:cNvGrpSpPr/>
            <p:nvPr/>
          </p:nvGrpSpPr>
          <p:grpSpPr>
            <a:xfrm>
              <a:off x="3343316" y="958532"/>
              <a:ext cx="720000" cy="720161"/>
              <a:chOff x="457200" y="961252"/>
              <a:chExt cx="1469126" cy="1469128"/>
            </a:xfrm>
          </p:grpSpPr>
          <p:cxnSp>
            <p:nvCxnSpPr>
              <p:cNvPr id="312" name="직선 연결선 311"/>
              <p:cNvCxnSpPr/>
              <p:nvPr/>
            </p:nvCxnSpPr>
            <p:spPr>
              <a:xfrm>
                <a:off x="457200" y="1181020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 312"/>
              <p:cNvCxnSpPr/>
              <p:nvPr/>
            </p:nvCxnSpPr>
            <p:spPr>
              <a:xfrm>
                <a:off x="457200" y="1449229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 313"/>
              <p:cNvCxnSpPr/>
              <p:nvPr/>
            </p:nvCxnSpPr>
            <p:spPr>
              <a:xfrm>
                <a:off x="457200" y="1929112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/>
              <p:cNvCxnSpPr/>
              <p:nvPr/>
            </p:nvCxnSpPr>
            <p:spPr>
              <a:xfrm>
                <a:off x="457200" y="217847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직선 연결선 315"/>
              <p:cNvCxnSpPr/>
              <p:nvPr/>
            </p:nvCxnSpPr>
            <p:spPr>
              <a:xfrm rot="5400000">
                <a:off x="973468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직선 연결선 316"/>
              <p:cNvCxnSpPr/>
              <p:nvPr/>
            </p:nvCxnSpPr>
            <p:spPr>
              <a:xfrm rot="5400000">
                <a:off x="717967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직선 연결선 317"/>
              <p:cNvCxnSpPr/>
              <p:nvPr/>
            </p:nvCxnSpPr>
            <p:spPr>
              <a:xfrm rot="5400000">
                <a:off x="206964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직선 연결선 318"/>
              <p:cNvCxnSpPr/>
              <p:nvPr/>
            </p:nvCxnSpPr>
            <p:spPr>
              <a:xfrm rot="5400000">
                <a:off x="-55146" y="1688864"/>
                <a:ext cx="1456891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직선 연결선 319"/>
              <p:cNvCxnSpPr/>
              <p:nvPr/>
            </p:nvCxnSpPr>
            <p:spPr>
              <a:xfrm rot="5400000">
                <a:off x="462465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직선 연결선 320"/>
              <p:cNvCxnSpPr/>
              <p:nvPr/>
            </p:nvCxnSpPr>
            <p:spPr>
              <a:xfrm>
                <a:off x="457200" y="167974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274"/>
            <p:cNvGrpSpPr/>
            <p:nvPr/>
          </p:nvGrpSpPr>
          <p:grpSpPr>
            <a:xfrm>
              <a:off x="2390100" y="949296"/>
              <a:ext cx="720000" cy="720161"/>
              <a:chOff x="457200" y="961252"/>
              <a:chExt cx="1469126" cy="1469128"/>
            </a:xfrm>
          </p:grpSpPr>
          <p:cxnSp>
            <p:nvCxnSpPr>
              <p:cNvPr id="302" name="직선 연결선 301"/>
              <p:cNvCxnSpPr/>
              <p:nvPr/>
            </p:nvCxnSpPr>
            <p:spPr>
              <a:xfrm>
                <a:off x="457200" y="1181020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직선 연결선 302"/>
              <p:cNvCxnSpPr/>
              <p:nvPr/>
            </p:nvCxnSpPr>
            <p:spPr>
              <a:xfrm>
                <a:off x="457200" y="1449229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직선 연결선 303"/>
              <p:cNvCxnSpPr/>
              <p:nvPr/>
            </p:nvCxnSpPr>
            <p:spPr>
              <a:xfrm>
                <a:off x="457200" y="1929112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직선 연결선 304"/>
              <p:cNvCxnSpPr/>
              <p:nvPr/>
            </p:nvCxnSpPr>
            <p:spPr>
              <a:xfrm>
                <a:off x="457200" y="217847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직선 연결선 305"/>
              <p:cNvCxnSpPr/>
              <p:nvPr/>
            </p:nvCxnSpPr>
            <p:spPr>
              <a:xfrm rot="5400000">
                <a:off x="973468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직선 연결선 306"/>
              <p:cNvCxnSpPr/>
              <p:nvPr/>
            </p:nvCxnSpPr>
            <p:spPr>
              <a:xfrm rot="5400000">
                <a:off x="717967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직선 연결선 307"/>
              <p:cNvCxnSpPr/>
              <p:nvPr/>
            </p:nvCxnSpPr>
            <p:spPr>
              <a:xfrm rot="5400000">
                <a:off x="206964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/>
              <p:cNvCxnSpPr/>
              <p:nvPr/>
            </p:nvCxnSpPr>
            <p:spPr>
              <a:xfrm rot="5400000">
                <a:off x="-55146" y="1688864"/>
                <a:ext cx="1456891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직선 연결선 309"/>
              <p:cNvCxnSpPr/>
              <p:nvPr/>
            </p:nvCxnSpPr>
            <p:spPr>
              <a:xfrm rot="5400000">
                <a:off x="462465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직선 연결선 310"/>
              <p:cNvCxnSpPr/>
              <p:nvPr/>
            </p:nvCxnSpPr>
            <p:spPr>
              <a:xfrm>
                <a:off x="457200" y="167974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286"/>
            <p:cNvGrpSpPr/>
            <p:nvPr/>
          </p:nvGrpSpPr>
          <p:grpSpPr>
            <a:xfrm>
              <a:off x="1428410" y="951431"/>
              <a:ext cx="720000" cy="720161"/>
              <a:chOff x="457200" y="961252"/>
              <a:chExt cx="1469126" cy="1469128"/>
            </a:xfrm>
          </p:grpSpPr>
          <p:cxnSp>
            <p:nvCxnSpPr>
              <p:cNvPr id="292" name="직선 연결선 291"/>
              <p:cNvCxnSpPr/>
              <p:nvPr/>
            </p:nvCxnSpPr>
            <p:spPr>
              <a:xfrm>
                <a:off x="457200" y="1181020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직선 연결선 292"/>
              <p:cNvCxnSpPr/>
              <p:nvPr/>
            </p:nvCxnSpPr>
            <p:spPr>
              <a:xfrm>
                <a:off x="457200" y="1449229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직선 연결선 293"/>
              <p:cNvCxnSpPr/>
              <p:nvPr/>
            </p:nvCxnSpPr>
            <p:spPr>
              <a:xfrm>
                <a:off x="457200" y="1929112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직선 연결선 294"/>
              <p:cNvCxnSpPr/>
              <p:nvPr/>
            </p:nvCxnSpPr>
            <p:spPr>
              <a:xfrm>
                <a:off x="457200" y="217847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직선 연결선 295"/>
              <p:cNvCxnSpPr/>
              <p:nvPr/>
            </p:nvCxnSpPr>
            <p:spPr>
              <a:xfrm rot="5400000">
                <a:off x="973468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직선 연결선 296"/>
              <p:cNvCxnSpPr/>
              <p:nvPr/>
            </p:nvCxnSpPr>
            <p:spPr>
              <a:xfrm rot="5400000">
                <a:off x="717967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직선 연결선 297"/>
              <p:cNvCxnSpPr/>
              <p:nvPr/>
            </p:nvCxnSpPr>
            <p:spPr>
              <a:xfrm rot="5400000">
                <a:off x="188118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/>
              <p:cNvCxnSpPr/>
              <p:nvPr/>
            </p:nvCxnSpPr>
            <p:spPr>
              <a:xfrm rot="5400000">
                <a:off x="-55146" y="1688864"/>
                <a:ext cx="1456891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직선 연결선 299"/>
              <p:cNvCxnSpPr/>
              <p:nvPr/>
            </p:nvCxnSpPr>
            <p:spPr>
              <a:xfrm rot="5400000">
                <a:off x="462465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직선 연결선 300"/>
              <p:cNvCxnSpPr/>
              <p:nvPr/>
            </p:nvCxnSpPr>
            <p:spPr>
              <a:xfrm>
                <a:off x="457200" y="167974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297"/>
            <p:cNvGrpSpPr/>
            <p:nvPr/>
          </p:nvGrpSpPr>
          <p:grpSpPr>
            <a:xfrm>
              <a:off x="449010" y="952536"/>
              <a:ext cx="720000" cy="720161"/>
              <a:chOff x="457200" y="961252"/>
              <a:chExt cx="1469126" cy="1469128"/>
            </a:xfrm>
          </p:grpSpPr>
          <p:cxnSp>
            <p:nvCxnSpPr>
              <p:cNvPr id="282" name="직선 연결선 281"/>
              <p:cNvCxnSpPr/>
              <p:nvPr/>
            </p:nvCxnSpPr>
            <p:spPr>
              <a:xfrm>
                <a:off x="457200" y="1181020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/>
              <p:cNvCxnSpPr/>
              <p:nvPr/>
            </p:nvCxnSpPr>
            <p:spPr>
              <a:xfrm>
                <a:off x="457200" y="1449229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직선 연결선 283"/>
              <p:cNvCxnSpPr/>
              <p:nvPr/>
            </p:nvCxnSpPr>
            <p:spPr>
              <a:xfrm>
                <a:off x="457200" y="1929112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직선 연결선 284"/>
              <p:cNvCxnSpPr/>
              <p:nvPr/>
            </p:nvCxnSpPr>
            <p:spPr>
              <a:xfrm>
                <a:off x="457200" y="217847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직선 연결선 285"/>
              <p:cNvCxnSpPr/>
              <p:nvPr/>
            </p:nvCxnSpPr>
            <p:spPr>
              <a:xfrm rot="5400000">
                <a:off x="973468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직선 연결선 286"/>
              <p:cNvCxnSpPr/>
              <p:nvPr/>
            </p:nvCxnSpPr>
            <p:spPr>
              <a:xfrm rot="5400000">
                <a:off x="699121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직선 연결선 287"/>
              <p:cNvCxnSpPr/>
              <p:nvPr/>
            </p:nvCxnSpPr>
            <p:spPr>
              <a:xfrm rot="5400000">
                <a:off x="169273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직선 연결선 288"/>
              <p:cNvCxnSpPr/>
              <p:nvPr/>
            </p:nvCxnSpPr>
            <p:spPr>
              <a:xfrm rot="5400000">
                <a:off x="-55146" y="1688864"/>
                <a:ext cx="1456891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직선 연결선 289"/>
              <p:cNvCxnSpPr/>
              <p:nvPr/>
            </p:nvCxnSpPr>
            <p:spPr>
              <a:xfrm rot="5400000">
                <a:off x="443620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직선 연결선 290"/>
              <p:cNvCxnSpPr/>
              <p:nvPr/>
            </p:nvCxnSpPr>
            <p:spPr>
              <a:xfrm>
                <a:off x="457200" y="167974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8" name="직사각형 277"/>
            <p:cNvSpPr/>
            <p:nvPr/>
          </p:nvSpPr>
          <p:spPr>
            <a:xfrm>
              <a:off x="306317" y="2721180"/>
              <a:ext cx="9877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latin typeface="Times New Roman" charset="0"/>
                  <a:ea typeface="Times New Roman" charset="0"/>
                  <a:cs typeface="Times New Roman" charset="0"/>
                </a:rPr>
                <a:t>Graph(X, 0)</a:t>
              </a:r>
              <a:endParaRPr lang="ko-KR" altLang="en-US" sz="1200" b="1" dirty="0"/>
            </a:p>
          </p:txBody>
        </p:sp>
        <p:pic>
          <p:nvPicPr>
            <p:cNvPr id="279" name="Picture 4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15323" y="884475"/>
              <a:ext cx="892476" cy="18153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80" name="직선 연결선 279"/>
            <p:cNvCxnSpPr>
              <a:cxnSpLocks noChangeAspect="1"/>
            </p:cNvCxnSpPr>
            <p:nvPr/>
          </p:nvCxnSpPr>
          <p:spPr>
            <a:xfrm flipV="1">
              <a:off x="532558" y="2489524"/>
              <a:ext cx="144000" cy="9600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직사각형 280"/>
            <p:cNvSpPr/>
            <p:nvPr/>
          </p:nvSpPr>
          <p:spPr>
            <a:xfrm>
              <a:off x="219240" y="616782"/>
              <a:ext cx="5845772" cy="11408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309"/>
          <p:cNvGrpSpPr/>
          <p:nvPr/>
        </p:nvGrpSpPr>
        <p:grpSpPr>
          <a:xfrm>
            <a:off x="5804494" y="1692432"/>
            <a:ext cx="880273" cy="830527"/>
            <a:chOff x="1137567" y="5371275"/>
            <a:chExt cx="880273" cy="830527"/>
          </a:xfrm>
        </p:grpSpPr>
        <p:sp>
          <p:nvSpPr>
            <p:cNvPr id="358" name="자유형 357"/>
            <p:cNvSpPr/>
            <p:nvPr/>
          </p:nvSpPr>
          <p:spPr>
            <a:xfrm>
              <a:off x="1225542" y="5764614"/>
              <a:ext cx="752763" cy="437188"/>
            </a:xfrm>
            <a:custGeom>
              <a:avLst/>
              <a:gdLst>
                <a:gd name="connsiteX0" fmla="*/ 715818 w 752763"/>
                <a:gd name="connsiteY0" fmla="*/ 129309 h 437188"/>
                <a:gd name="connsiteX1" fmla="*/ 577273 w 752763"/>
                <a:gd name="connsiteY1" fmla="*/ 18473 h 437188"/>
                <a:gd name="connsiteX2" fmla="*/ 383309 w 752763"/>
                <a:gd name="connsiteY2" fmla="*/ 27709 h 437188"/>
                <a:gd name="connsiteX3" fmla="*/ 217055 w 752763"/>
                <a:gd name="connsiteY3" fmla="*/ 36945 h 437188"/>
                <a:gd name="connsiteX4" fmla="*/ 23091 w 752763"/>
                <a:gd name="connsiteY4" fmla="*/ 249382 h 437188"/>
                <a:gd name="connsiteX5" fmla="*/ 78509 w 752763"/>
                <a:gd name="connsiteY5" fmla="*/ 434109 h 437188"/>
                <a:gd name="connsiteX6" fmla="*/ 337128 w 752763"/>
                <a:gd name="connsiteY6" fmla="*/ 267854 h 437188"/>
                <a:gd name="connsiteX7" fmla="*/ 688109 w 752763"/>
                <a:gd name="connsiteY7" fmla="*/ 267854 h 437188"/>
                <a:gd name="connsiteX8" fmla="*/ 715818 w 752763"/>
                <a:gd name="connsiteY8" fmla="*/ 129309 h 4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763" h="437188">
                  <a:moveTo>
                    <a:pt x="715818" y="129309"/>
                  </a:moveTo>
                  <a:cubicBezTo>
                    <a:pt x="697345" y="87746"/>
                    <a:pt x="632691" y="35406"/>
                    <a:pt x="577273" y="18473"/>
                  </a:cubicBezTo>
                  <a:cubicBezTo>
                    <a:pt x="521855" y="1540"/>
                    <a:pt x="383309" y="27709"/>
                    <a:pt x="383309" y="27709"/>
                  </a:cubicBezTo>
                  <a:cubicBezTo>
                    <a:pt x="323273" y="30788"/>
                    <a:pt x="277091" y="0"/>
                    <a:pt x="217055" y="36945"/>
                  </a:cubicBezTo>
                  <a:cubicBezTo>
                    <a:pt x="157019" y="73890"/>
                    <a:pt x="46182" y="183188"/>
                    <a:pt x="23091" y="249382"/>
                  </a:cubicBezTo>
                  <a:cubicBezTo>
                    <a:pt x="0" y="315576"/>
                    <a:pt x="26170" y="431030"/>
                    <a:pt x="78509" y="434109"/>
                  </a:cubicBezTo>
                  <a:cubicBezTo>
                    <a:pt x="130848" y="437188"/>
                    <a:pt x="235528" y="295563"/>
                    <a:pt x="337128" y="267854"/>
                  </a:cubicBezTo>
                  <a:cubicBezTo>
                    <a:pt x="438728" y="240145"/>
                    <a:pt x="623455" y="294024"/>
                    <a:pt x="688109" y="267854"/>
                  </a:cubicBezTo>
                  <a:cubicBezTo>
                    <a:pt x="752763" y="241684"/>
                    <a:pt x="734291" y="170873"/>
                    <a:pt x="715818" y="129309"/>
                  </a:cubicBezTo>
                  <a:close/>
                </a:path>
              </a:pathLst>
            </a:cu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타원 358"/>
            <p:cNvSpPr/>
            <p:nvPr/>
          </p:nvSpPr>
          <p:spPr>
            <a:xfrm rot="650978">
              <a:off x="1137567" y="5371275"/>
              <a:ext cx="880273" cy="252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360" name="자유형 359"/>
          <p:cNvSpPr/>
          <p:nvPr/>
        </p:nvSpPr>
        <p:spPr>
          <a:xfrm>
            <a:off x="6787890" y="1598524"/>
            <a:ext cx="882072" cy="912860"/>
          </a:xfrm>
          <a:custGeom>
            <a:avLst/>
            <a:gdLst>
              <a:gd name="connsiteX0" fmla="*/ 409479 w 882072"/>
              <a:gd name="connsiteY0" fmla="*/ 330969 h 912860"/>
              <a:gd name="connsiteX1" fmla="*/ 67733 w 882072"/>
              <a:gd name="connsiteY1" fmla="*/ 247842 h 912860"/>
              <a:gd name="connsiteX2" fmla="*/ 30788 w 882072"/>
              <a:gd name="connsiteY2" fmla="*/ 90824 h 912860"/>
              <a:gd name="connsiteX3" fmla="*/ 252461 w 882072"/>
              <a:gd name="connsiteY3" fmla="*/ 16933 h 912860"/>
              <a:gd name="connsiteX4" fmla="*/ 732752 w 882072"/>
              <a:gd name="connsiteY4" fmla="*/ 192424 h 912860"/>
              <a:gd name="connsiteX5" fmla="*/ 880533 w 882072"/>
              <a:gd name="connsiteY5" fmla="*/ 367914 h 912860"/>
              <a:gd name="connsiteX6" fmla="*/ 741988 w 882072"/>
              <a:gd name="connsiteY6" fmla="*/ 737369 h 912860"/>
              <a:gd name="connsiteX7" fmla="*/ 363297 w 882072"/>
              <a:gd name="connsiteY7" fmla="*/ 765078 h 912860"/>
              <a:gd name="connsiteX8" fmla="*/ 150861 w 882072"/>
              <a:gd name="connsiteY8" fmla="*/ 912860 h 912860"/>
              <a:gd name="connsiteX9" fmla="*/ 49261 w 882072"/>
              <a:gd name="connsiteY9" fmla="*/ 765078 h 912860"/>
              <a:gd name="connsiteX10" fmla="*/ 233988 w 882072"/>
              <a:gd name="connsiteY10" fmla="*/ 580351 h 912860"/>
              <a:gd name="connsiteX11" fmla="*/ 557261 w 882072"/>
              <a:gd name="connsiteY11" fmla="*/ 506460 h 912860"/>
              <a:gd name="connsiteX12" fmla="*/ 594206 w 882072"/>
              <a:gd name="connsiteY12" fmla="*/ 367914 h 912860"/>
              <a:gd name="connsiteX13" fmla="*/ 409479 w 882072"/>
              <a:gd name="connsiteY13" fmla="*/ 330969 h 91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82072" h="912860">
                <a:moveTo>
                  <a:pt x="409479" y="330969"/>
                </a:moveTo>
                <a:cubicBezTo>
                  <a:pt x="321734" y="310957"/>
                  <a:pt x="130848" y="287866"/>
                  <a:pt x="67733" y="247842"/>
                </a:cubicBezTo>
                <a:cubicBezTo>
                  <a:pt x="4618" y="207818"/>
                  <a:pt x="0" y="129309"/>
                  <a:pt x="30788" y="90824"/>
                </a:cubicBezTo>
                <a:cubicBezTo>
                  <a:pt x="61576" y="52339"/>
                  <a:pt x="135467" y="0"/>
                  <a:pt x="252461" y="16933"/>
                </a:cubicBezTo>
                <a:cubicBezTo>
                  <a:pt x="369455" y="33866"/>
                  <a:pt x="628073" y="133927"/>
                  <a:pt x="732752" y="192424"/>
                </a:cubicBezTo>
                <a:cubicBezTo>
                  <a:pt x="837431" y="250921"/>
                  <a:pt x="878994" y="277090"/>
                  <a:pt x="880533" y="367914"/>
                </a:cubicBezTo>
                <a:cubicBezTo>
                  <a:pt x="882072" y="458738"/>
                  <a:pt x="828194" y="671175"/>
                  <a:pt x="741988" y="737369"/>
                </a:cubicBezTo>
                <a:cubicBezTo>
                  <a:pt x="655782" y="803563"/>
                  <a:pt x="461818" y="735830"/>
                  <a:pt x="363297" y="765078"/>
                </a:cubicBezTo>
                <a:cubicBezTo>
                  <a:pt x="264776" y="794326"/>
                  <a:pt x="203200" y="912860"/>
                  <a:pt x="150861" y="912860"/>
                </a:cubicBezTo>
                <a:cubicBezTo>
                  <a:pt x="98522" y="912860"/>
                  <a:pt x="35407" y="820496"/>
                  <a:pt x="49261" y="765078"/>
                </a:cubicBezTo>
                <a:cubicBezTo>
                  <a:pt x="63116" y="709660"/>
                  <a:pt x="149321" y="623454"/>
                  <a:pt x="233988" y="580351"/>
                </a:cubicBezTo>
                <a:cubicBezTo>
                  <a:pt x="318655" y="537248"/>
                  <a:pt x="497225" y="541866"/>
                  <a:pt x="557261" y="506460"/>
                </a:cubicBezTo>
                <a:cubicBezTo>
                  <a:pt x="617297" y="471054"/>
                  <a:pt x="623455" y="395623"/>
                  <a:pt x="594206" y="367914"/>
                </a:cubicBezTo>
                <a:cubicBezTo>
                  <a:pt x="564958" y="340205"/>
                  <a:pt x="497224" y="350981"/>
                  <a:pt x="409479" y="330969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308"/>
          <p:cNvGrpSpPr/>
          <p:nvPr/>
        </p:nvGrpSpPr>
        <p:grpSpPr>
          <a:xfrm>
            <a:off x="4855862" y="1629726"/>
            <a:ext cx="812313" cy="881658"/>
            <a:chOff x="3711451" y="4437024"/>
            <a:chExt cx="812313" cy="881658"/>
          </a:xfrm>
        </p:grpSpPr>
        <p:sp>
          <p:nvSpPr>
            <p:cNvPr id="362" name="타원 361"/>
            <p:cNvSpPr/>
            <p:nvPr/>
          </p:nvSpPr>
          <p:spPr>
            <a:xfrm rot="650978">
              <a:off x="3711451" y="4437024"/>
              <a:ext cx="539101" cy="252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3" name="타원 362"/>
            <p:cNvSpPr/>
            <p:nvPr/>
          </p:nvSpPr>
          <p:spPr>
            <a:xfrm>
              <a:off x="4334076" y="4596904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4" name="자유형 363"/>
            <p:cNvSpPr/>
            <p:nvPr/>
          </p:nvSpPr>
          <p:spPr>
            <a:xfrm>
              <a:off x="3771001" y="4881494"/>
              <a:ext cx="752763" cy="437188"/>
            </a:xfrm>
            <a:custGeom>
              <a:avLst/>
              <a:gdLst>
                <a:gd name="connsiteX0" fmla="*/ 715818 w 752763"/>
                <a:gd name="connsiteY0" fmla="*/ 129309 h 437188"/>
                <a:gd name="connsiteX1" fmla="*/ 577273 w 752763"/>
                <a:gd name="connsiteY1" fmla="*/ 18473 h 437188"/>
                <a:gd name="connsiteX2" fmla="*/ 383309 w 752763"/>
                <a:gd name="connsiteY2" fmla="*/ 27709 h 437188"/>
                <a:gd name="connsiteX3" fmla="*/ 217055 w 752763"/>
                <a:gd name="connsiteY3" fmla="*/ 36945 h 437188"/>
                <a:gd name="connsiteX4" fmla="*/ 23091 w 752763"/>
                <a:gd name="connsiteY4" fmla="*/ 249382 h 437188"/>
                <a:gd name="connsiteX5" fmla="*/ 78509 w 752763"/>
                <a:gd name="connsiteY5" fmla="*/ 434109 h 437188"/>
                <a:gd name="connsiteX6" fmla="*/ 337128 w 752763"/>
                <a:gd name="connsiteY6" fmla="*/ 267854 h 437188"/>
                <a:gd name="connsiteX7" fmla="*/ 688109 w 752763"/>
                <a:gd name="connsiteY7" fmla="*/ 267854 h 437188"/>
                <a:gd name="connsiteX8" fmla="*/ 715818 w 752763"/>
                <a:gd name="connsiteY8" fmla="*/ 129309 h 4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763" h="437188">
                  <a:moveTo>
                    <a:pt x="715818" y="129309"/>
                  </a:moveTo>
                  <a:cubicBezTo>
                    <a:pt x="697345" y="87746"/>
                    <a:pt x="632691" y="35406"/>
                    <a:pt x="577273" y="18473"/>
                  </a:cubicBezTo>
                  <a:cubicBezTo>
                    <a:pt x="521855" y="1540"/>
                    <a:pt x="383309" y="27709"/>
                    <a:pt x="383309" y="27709"/>
                  </a:cubicBezTo>
                  <a:cubicBezTo>
                    <a:pt x="323273" y="30788"/>
                    <a:pt x="277091" y="0"/>
                    <a:pt x="217055" y="36945"/>
                  </a:cubicBezTo>
                  <a:cubicBezTo>
                    <a:pt x="157019" y="73890"/>
                    <a:pt x="46182" y="183188"/>
                    <a:pt x="23091" y="249382"/>
                  </a:cubicBezTo>
                  <a:cubicBezTo>
                    <a:pt x="0" y="315576"/>
                    <a:pt x="26170" y="431030"/>
                    <a:pt x="78509" y="434109"/>
                  </a:cubicBezTo>
                  <a:cubicBezTo>
                    <a:pt x="130848" y="437188"/>
                    <a:pt x="235528" y="295563"/>
                    <a:pt x="337128" y="267854"/>
                  </a:cubicBezTo>
                  <a:cubicBezTo>
                    <a:pt x="438728" y="240145"/>
                    <a:pt x="623455" y="294024"/>
                    <a:pt x="688109" y="267854"/>
                  </a:cubicBezTo>
                  <a:cubicBezTo>
                    <a:pt x="752763" y="241684"/>
                    <a:pt x="734291" y="170873"/>
                    <a:pt x="715818" y="129309"/>
                  </a:cubicBezTo>
                  <a:close/>
                </a:path>
              </a:pathLst>
            </a:cu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97"/>
          <p:cNvGrpSpPr/>
          <p:nvPr/>
        </p:nvGrpSpPr>
        <p:grpSpPr>
          <a:xfrm>
            <a:off x="3913037" y="1637448"/>
            <a:ext cx="766492" cy="796137"/>
            <a:chOff x="2518592" y="4236138"/>
            <a:chExt cx="766492" cy="796137"/>
          </a:xfrm>
        </p:grpSpPr>
        <p:sp>
          <p:nvSpPr>
            <p:cNvPr id="366" name="타원 365"/>
            <p:cNvSpPr/>
            <p:nvPr/>
          </p:nvSpPr>
          <p:spPr>
            <a:xfrm>
              <a:off x="2518592" y="4236138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7" name="타원 366"/>
            <p:cNvSpPr/>
            <p:nvPr/>
          </p:nvSpPr>
          <p:spPr>
            <a:xfrm>
              <a:off x="2800296" y="4286942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8" name="타원 367"/>
            <p:cNvSpPr/>
            <p:nvPr/>
          </p:nvSpPr>
          <p:spPr>
            <a:xfrm>
              <a:off x="3105084" y="4388538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9" name="타원 368"/>
            <p:cNvSpPr/>
            <p:nvPr/>
          </p:nvSpPr>
          <p:spPr>
            <a:xfrm>
              <a:off x="3058904" y="4721034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0" name="타원 369"/>
            <p:cNvSpPr/>
            <p:nvPr/>
          </p:nvSpPr>
          <p:spPr>
            <a:xfrm rot="19299358">
              <a:off x="2544255" y="4766048"/>
              <a:ext cx="449634" cy="26622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23" name="그룹 286"/>
          <p:cNvGrpSpPr/>
          <p:nvPr/>
        </p:nvGrpSpPr>
        <p:grpSpPr>
          <a:xfrm>
            <a:off x="2943928" y="1629726"/>
            <a:ext cx="766492" cy="819221"/>
            <a:chOff x="385853" y="1595001"/>
            <a:chExt cx="766492" cy="819221"/>
          </a:xfrm>
        </p:grpSpPr>
        <p:sp>
          <p:nvSpPr>
            <p:cNvPr id="372" name="타원 371"/>
            <p:cNvSpPr/>
            <p:nvPr/>
          </p:nvSpPr>
          <p:spPr>
            <a:xfrm>
              <a:off x="385853" y="1595001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3" name="타원 372"/>
            <p:cNvSpPr/>
            <p:nvPr/>
          </p:nvSpPr>
          <p:spPr>
            <a:xfrm>
              <a:off x="667557" y="1645805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4" name="타원 373"/>
            <p:cNvSpPr/>
            <p:nvPr/>
          </p:nvSpPr>
          <p:spPr>
            <a:xfrm>
              <a:off x="972345" y="1747401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5" name="타원 374"/>
            <p:cNvSpPr/>
            <p:nvPr/>
          </p:nvSpPr>
          <p:spPr>
            <a:xfrm>
              <a:off x="926165" y="2079897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6" name="타원 375"/>
            <p:cNvSpPr/>
            <p:nvPr/>
          </p:nvSpPr>
          <p:spPr>
            <a:xfrm>
              <a:off x="627140" y="2081822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7" name="타원 376"/>
            <p:cNvSpPr/>
            <p:nvPr/>
          </p:nvSpPr>
          <p:spPr>
            <a:xfrm>
              <a:off x="420715" y="2234222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378" name="TextBox 377"/>
          <p:cNvSpPr txBox="1"/>
          <p:nvPr/>
        </p:nvSpPr>
        <p:spPr>
          <a:xfrm>
            <a:off x="2816603" y="1163540"/>
            <a:ext cx="1825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Graph filtration</a:t>
            </a:r>
          </a:p>
        </p:txBody>
      </p:sp>
      <p:cxnSp>
        <p:nvCxnSpPr>
          <p:cNvPr id="379" name="Straight Arrow Connector 119"/>
          <p:cNvCxnSpPr/>
          <p:nvPr/>
        </p:nvCxnSpPr>
        <p:spPr bwMode="auto">
          <a:xfrm>
            <a:off x="4770974" y="1375736"/>
            <a:ext cx="3420000" cy="1588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0" name="직사각형 379"/>
          <p:cNvSpPr/>
          <p:nvPr/>
        </p:nvSpPr>
        <p:spPr>
          <a:xfrm>
            <a:off x="8197827" y="1114855"/>
            <a:ext cx="311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i="1" dirty="0">
                <a:latin typeface="Times New Roman" charset="0"/>
                <a:ea typeface="Times New Roman" charset="0"/>
                <a:cs typeface="Times New Roman" charset="0"/>
              </a:rPr>
              <a:t>ε</a:t>
            </a:r>
            <a:endParaRPr lang="ko-KR" altLang="en-US" sz="2400" dirty="0"/>
          </a:p>
        </p:txBody>
      </p:sp>
      <p:cxnSp>
        <p:nvCxnSpPr>
          <p:cNvPr id="381" name="직선 연결선 91"/>
          <p:cNvCxnSpPr>
            <a:cxnSpLocks/>
          </p:cNvCxnSpPr>
          <p:nvPr/>
        </p:nvCxnSpPr>
        <p:spPr>
          <a:xfrm>
            <a:off x="3257488" y="3505255"/>
            <a:ext cx="400717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>
            <a:glow rad="25400">
              <a:sysClr val="window" lastClr="FFFFFF">
                <a:alpha val="65000"/>
              </a:sysClr>
            </a:glow>
          </a:effectLst>
        </p:spPr>
      </p:cxnSp>
      <p:cxnSp>
        <p:nvCxnSpPr>
          <p:cNvPr id="382" name="직선 연결선 91"/>
          <p:cNvCxnSpPr>
            <a:cxnSpLocks/>
          </p:cNvCxnSpPr>
          <p:nvPr/>
        </p:nvCxnSpPr>
        <p:spPr>
          <a:xfrm>
            <a:off x="6851565" y="3505255"/>
            <a:ext cx="400717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>
            <a:glow rad="25400">
              <a:sysClr val="window" lastClr="FFFFFF">
                <a:alpha val="65000"/>
              </a:sysClr>
            </a:glow>
          </a:effectLst>
        </p:spPr>
      </p:cxnSp>
      <p:grpSp>
        <p:nvGrpSpPr>
          <p:cNvPr id="24" name="그룹 374"/>
          <p:cNvGrpSpPr/>
          <p:nvPr/>
        </p:nvGrpSpPr>
        <p:grpSpPr>
          <a:xfrm>
            <a:off x="2225511" y="3047427"/>
            <a:ext cx="1379046" cy="1452978"/>
            <a:chOff x="1093748" y="4142871"/>
            <a:chExt cx="1475854" cy="1580339"/>
          </a:xfrm>
        </p:grpSpPr>
        <p:grpSp>
          <p:nvGrpSpPr>
            <p:cNvPr id="25" name="그룹 277"/>
            <p:cNvGrpSpPr/>
            <p:nvPr/>
          </p:nvGrpSpPr>
          <p:grpSpPr>
            <a:xfrm>
              <a:off x="1093748" y="4142871"/>
              <a:ext cx="1475854" cy="1580339"/>
              <a:chOff x="2705427" y="4575600"/>
              <a:chExt cx="1475854" cy="1580339"/>
            </a:xfrm>
          </p:grpSpPr>
          <p:sp>
            <p:nvSpPr>
              <p:cNvPr id="386" name="Rectangle 16"/>
              <p:cNvSpPr/>
              <p:nvPr/>
            </p:nvSpPr>
            <p:spPr>
              <a:xfrm>
                <a:off x="2705427" y="4575600"/>
                <a:ext cx="379863" cy="11716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914400">
                  <a:lnSpc>
                    <a:spcPct val="80000"/>
                  </a:lnSpc>
                  <a:defRPr/>
                </a:pPr>
                <a:r>
                  <a:rPr lang="en-US" altLang="ko-KR" sz="1600" b="1" i="1" kern="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x</a:t>
                </a:r>
                <a:r>
                  <a:rPr lang="en-US" altLang="ko-KR" sz="1600" b="1" kern="0" baseline="-1100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2</a:t>
                </a:r>
                <a:endParaRPr lang="en-US" altLang="ko-KR" sz="1600" b="1" kern="0" dirty="0">
                  <a:solidFill>
                    <a:sysClr val="windowText" lastClr="000000"/>
                  </a:solidFill>
                </a:endParaRPr>
              </a:p>
              <a:p>
                <a:pPr lvl="0" defTabSz="914400">
                  <a:lnSpc>
                    <a:spcPct val="80000"/>
                  </a:lnSpc>
                  <a:defRPr/>
                </a:pPr>
                <a:r>
                  <a:rPr lang="en-US" altLang="ko-KR" sz="1600" b="1" i="1" kern="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x</a:t>
                </a:r>
                <a:r>
                  <a:rPr lang="en-US" altLang="ko-KR" sz="1600" b="1" kern="0" baseline="-1100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3</a:t>
                </a:r>
              </a:p>
              <a:p>
                <a:pPr lvl="0" defTabSz="914400">
                  <a:lnSpc>
                    <a:spcPct val="80000"/>
                  </a:lnSpc>
                  <a:defRPr/>
                </a:pPr>
                <a:r>
                  <a:rPr lang="en-US" altLang="ko-KR" sz="1600" b="1" i="1" kern="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x</a:t>
                </a:r>
                <a:r>
                  <a:rPr lang="en-US" altLang="ko-KR" sz="1600" b="1" kern="0" baseline="-1100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4</a:t>
                </a:r>
                <a:endParaRPr lang="en-US" altLang="ko-KR" sz="1600" b="1" kern="0" dirty="0">
                  <a:solidFill>
                    <a:sysClr val="windowText" lastClr="000000"/>
                  </a:solidFill>
                </a:endParaRPr>
              </a:p>
              <a:p>
                <a:pPr lvl="0" defTabSz="914400">
                  <a:lnSpc>
                    <a:spcPct val="80000"/>
                  </a:lnSpc>
                  <a:defRPr/>
                </a:pPr>
                <a:r>
                  <a:rPr lang="en-US" altLang="ko-KR" sz="1600" b="1" i="1" kern="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x</a:t>
                </a:r>
                <a:r>
                  <a:rPr lang="en-US" altLang="ko-KR" sz="1600" b="1" kern="0" baseline="-1100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5</a:t>
                </a:r>
              </a:p>
              <a:p>
                <a:pPr lvl="0" defTabSz="914400">
                  <a:lnSpc>
                    <a:spcPct val="80000"/>
                  </a:lnSpc>
                  <a:defRPr/>
                </a:pPr>
                <a:r>
                  <a:rPr lang="en-US" altLang="ko-KR" sz="1600" b="1" i="1" kern="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x</a:t>
                </a:r>
                <a:r>
                  <a:rPr lang="en-US" altLang="ko-KR" sz="1600" b="1" kern="0" baseline="-1100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6</a:t>
                </a:r>
                <a:endPara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7" name="TextBox 386"/>
              <p:cNvSpPr txBox="1"/>
              <p:nvPr/>
            </p:nvSpPr>
            <p:spPr>
              <a:xfrm>
                <a:off x="2987084" y="5848165"/>
                <a:ext cx="1125121" cy="307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ε</a:t>
                </a:r>
                <a:r>
                  <a:rPr kumimoji="0" lang="en-US" sz="12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1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= 1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     2    </a:t>
                </a:r>
              </a:p>
            </p:txBody>
          </p:sp>
          <p:cxnSp>
            <p:nvCxnSpPr>
              <p:cNvPr id="388" name="Straight Connector 18"/>
              <p:cNvCxnSpPr/>
              <p:nvPr/>
            </p:nvCxnSpPr>
            <p:spPr>
              <a:xfrm>
                <a:off x="2838363" y="5835067"/>
                <a:ext cx="1342918" cy="991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9" name="Straight Connector 19"/>
              <p:cNvCxnSpPr/>
              <p:nvPr/>
            </p:nvCxnSpPr>
            <p:spPr>
              <a:xfrm rot="16200000">
                <a:off x="3219257" y="5834305"/>
                <a:ext cx="112299" cy="1525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0" name="Straight Connector 20"/>
              <p:cNvCxnSpPr/>
              <p:nvPr/>
            </p:nvCxnSpPr>
            <p:spPr>
              <a:xfrm rot="16200000">
                <a:off x="3637809" y="5834305"/>
                <a:ext cx="112299" cy="1525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91" name="Right Bracket 25"/>
              <p:cNvSpPr/>
              <p:nvPr/>
            </p:nvSpPr>
            <p:spPr>
              <a:xfrm>
                <a:off x="3042624" y="5399501"/>
                <a:ext cx="237803" cy="216000"/>
              </a:xfrm>
              <a:prstGeom prst="rightBracket">
                <a:avLst>
                  <a:gd name="adj" fmla="val 2938"/>
                </a:avLst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92" name="Straight Connector 31"/>
              <p:cNvCxnSpPr/>
              <p:nvPr/>
            </p:nvCxnSpPr>
            <p:spPr>
              <a:xfrm>
                <a:off x="3297275" y="5519838"/>
                <a:ext cx="730800" cy="90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85" name="Straight Connector 28"/>
            <p:cNvCxnSpPr/>
            <p:nvPr/>
          </p:nvCxnSpPr>
          <p:spPr>
            <a:xfrm rot="5400000" flipH="1" flipV="1">
              <a:off x="1561538" y="5291982"/>
              <a:ext cx="214421" cy="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그룹 292"/>
          <p:cNvGrpSpPr/>
          <p:nvPr/>
        </p:nvGrpSpPr>
        <p:grpSpPr>
          <a:xfrm>
            <a:off x="3805892" y="2850651"/>
            <a:ext cx="1463879" cy="1649761"/>
            <a:chOff x="2331821" y="4003498"/>
            <a:chExt cx="1566642" cy="1794367"/>
          </a:xfrm>
        </p:grpSpPr>
        <p:grpSp>
          <p:nvGrpSpPr>
            <p:cNvPr id="27" name="그룹 277"/>
            <p:cNvGrpSpPr/>
            <p:nvPr/>
          </p:nvGrpSpPr>
          <p:grpSpPr>
            <a:xfrm>
              <a:off x="2331821" y="4003498"/>
              <a:ext cx="1566642" cy="1794367"/>
              <a:chOff x="2705427" y="4361575"/>
              <a:chExt cx="1566642" cy="1794367"/>
            </a:xfrm>
          </p:grpSpPr>
          <p:sp>
            <p:nvSpPr>
              <p:cNvPr id="402" name="Rectangle 16"/>
              <p:cNvSpPr/>
              <p:nvPr/>
            </p:nvSpPr>
            <p:spPr>
              <a:xfrm>
                <a:off x="2705427" y="4361575"/>
                <a:ext cx="379863" cy="138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1</a:t>
                </a: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2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3</a:t>
                </a: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altLang="ko-KR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4</a:t>
                </a:r>
                <a:endPara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altLang="ko-KR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5</a:t>
                </a: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altLang="ko-KR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6</a:t>
                </a:r>
                <a:endPara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3" name="TextBox 402"/>
              <p:cNvSpPr txBox="1"/>
              <p:nvPr/>
            </p:nvSpPr>
            <p:spPr>
              <a:xfrm>
                <a:off x="2987084" y="5848165"/>
                <a:ext cx="12849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defRPr/>
                </a:pPr>
                <a:r>
                  <a:rPr lang="en-US" altLang="ko-KR" sz="1200" b="1" kern="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    1 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ε</a:t>
                </a:r>
                <a:r>
                  <a:rPr kumimoji="0" lang="en-US" sz="12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2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= 1.2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endParaRPr>
              </a:p>
            </p:txBody>
          </p:sp>
          <p:cxnSp>
            <p:nvCxnSpPr>
              <p:cNvPr id="404" name="Straight Connector 18"/>
              <p:cNvCxnSpPr/>
              <p:nvPr/>
            </p:nvCxnSpPr>
            <p:spPr>
              <a:xfrm>
                <a:off x="2838363" y="5835067"/>
                <a:ext cx="1342918" cy="991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5" name="Straight Connector 19"/>
              <p:cNvCxnSpPr/>
              <p:nvPr/>
            </p:nvCxnSpPr>
            <p:spPr>
              <a:xfrm rot="16200000">
                <a:off x="3219257" y="5834305"/>
                <a:ext cx="112299" cy="1525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6" name="Straight Connector 20"/>
              <p:cNvCxnSpPr/>
              <p:nvPr/>
            </p:nvCxnSpPr>
            <p:spPr>
              <a:xfrm rot="16200000">
                <a:off x="3637809" y="5834305"/>
                <a:ext cx="112299" cy="1525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07" name="Right Bracket 25"/>
              <p:cNvSpPr/>
              <p:nvPr/>
            </p:nvSpPr>
            <p:spPr>
              <a:xfrm>
                <a:off x="3042625" y="4506179"/>
                <a:ext cx="642679" cy="207667"/>
              </a:xfrm>
              <a:prstGeom prst="rightBracket">
                <a:avLst>
                  <a:gd name="adj" fmla="val 2938"/>
                </a:avLst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395" name="Straight Connector 28"/>
            <p:cNvCxnSpPr/>
            <p:nvPr/>
          </p:nvCxnSpPr>
          <p:spPr>
            <a:xfrm rot="5400000" flipH="1" flipV="1">
              <a:off x="2774036" y="4795626"/>
              <a:ext cx="1075326" cy="1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96" name="Right Bracket 25"/>
            <p:cNvSpPr/>
            <p:nvPr/>
          </p:nvSpPr>
          <p:spPr>
            <a:xfrm>
              <a:off x="2670944" y="5029727"/>
              <a:ext cx="237803" cy="216451"/>
            </a:xfrm>
            <a:prstGeom prst="rightBracket">
              <a:avLst>
                <a:gd name="adj" fmla="val 2938"/>
              </a:avLst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97" name="Straight Connector 31"/>
            <p:cNvCxnSpPr/>
            <p:nvPr/>
          </p:nvCxnSpPr>
          <p:spPr>
            <a:xfrm>
              <a:off x="2917413" y="5157206"/>
              <a:ext cx="394283" cy="1306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8" name="Straight Connector 31"/>
            <p:cNvCxnSpPr/>
            <p:nvPr/>
          </p:nvCxnSpPr>
          <p:spPr>
            <a:xfrm rot="10800000" flipH="1">
              <a:off x="3311697" y="4251936"/>
              <a:ext cx="336009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9" name="Straight Connector 28"/>
            <p:cNvCxnSpPr/>
            <p:nvPr/>
          </p:nvCxnSpPr>
          <p:spPr>
            <a:xfrm rot="5400000" flipH="1" flipV="1">
              <a:off x="2795801" y="5250899"/>
              <a:ext cx="225892" cy="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0" name="꺾인 연결선 399"/>
            <p:cNvCxnSpPr/>
            <p:nvPr/>
          </p:nvCxnSpPr>
          <p:spPr>
            <a:xfrm>
              <a:off x="2700109" y="4831271"/>
              <a:ext cx="612000" cy="327241"/>
            </a:xfrm>
            <a:prstGeom prst="bentConnector3">
              <a:avLst>
                <a:gd name="adj1" fmla="val 102085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31"/>
            <p:cNvCxnSpPr/>
            <p:nvPr/>
          </p:nvCxnSpPr>
          <p:spPr>
            <a:xfrm rot="10800000" flipH="1">
              <a:off x="3327810" y="4984425"/>
              <a:ext cx="336009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8" name="그룹 300"/>
          <p:cNvGrpSpPr/>
          <p:nvPr/>
        </p:nvGrpSpPr>
        <p:grpSpPr>
          <a:xfrm>
            <a:off x="5429392" y="2850652"/>
            <a:ext cx="1812273" cy="1649760"/>
            <a:chOff x="4245152" y="4069920"/>
            <a:chExt cx="1939493" cy="1794366"/>
          </a:xfrm>
        </p:grpSpPr>
        <p:grpSp>
          <p:nvGrpSpPr>
            <p:cNvPr id="29" name="그룹 277"/>
            <p:cNvGrpSpPr/>
            <p:nvPr/>
          </p:nvGrpSpPr>
          <p:grpSpPr>
            <a:xfrm>
              <a:off x="4245152" y="4069920"/>
              <a:ext cx="1939493" cy="1794366"/>
              <a:chOff x="2705427" y="4361576"/>
              <a:chExt cx="1939493" cy="1794366"/>
            </a:xfrm>
          </p:grpSpPr>
          <p:sp>
            <p:nvSpPr>
              <p:cNvPr id="421" name="Rectangle 16"/>
              <p:cNvSpPr/>
              <p:nvPr/>
            </p:nvSpPr>
            <p:spPr>
              <a:xfrm>
                <a:off x="2705427" y="4361576"/>
                <a:ext cx="379863" cy="138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1</a:t>
                </a: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2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3</a:t>
                </a: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altLang="ko-KR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4</a:t>
                </a:r>
                <a:endPara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altLang="ko-KR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5</a:t>
                </a: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altLang="ko-KR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6</a:t>
                </a:r>
                <a:endPara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2" name="TextBox 421"/>
              <p:cNvSpPr txBox="1"/>
              <p:nvPr/>
            </p:nvSpPr>
            <p:spPr>
              <a:xfrm>
                <a:off x="2987084" y="5848165"/>
                <a:ext cx="16578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defRPr/>
                </a:pPr>
                <a:r>
                  <a:rPr lang="en-US" altLang="ko-KR" sz="1200" b="1" kern="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    1     1.2 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ε</a:t>
                </a:r>
                <a:r>
                  <a:rPr kumimoji="0" lang="en-US" sz="12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3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= 1.3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endParaRPr>
              </a:p>
            </p:txBody>
          </p:sp>
          <p:cxnSp>
            <p:nvCxnSpPr>
              <p:cNvPr id="423" name="Straight Connector 18"/>
              <p:cNvCxnSpPr/>
              <p:nvPr/>
            </p:nvCxnSpPr>
            <p:spPr>
              <a:xfrm>
                <a:off x="2838363" y="5835067"/>
                <a:ext cx="1675919" cy="991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4" name="Straight Connector 19"/>
              <p:cNvCxnSpPr/>
              <p:nvPr/>
            </p:nvCxnSpPr>
            <p:spPr>
              <a:xfrm rot="16200000">
                <a:off x="3219257" y="5834305"/>
                <a:ext cx="112299" cy="1525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5" name="Straight Connector 20"/>
              <p:cNvCxnSpPr/>
              <p:nvPr/>
            </p:nvCxnSpPr>
            <p:spPr>
              <a:xfrm rot="16200000">
                <a:off x="3637809" y="5834305"/>
                <a:ext cx="112299" cy="1525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26" name="Right Bracket 25"/>
              <p:cNvSpPr/>
              <p:nvPr/>
            </p:nvSpPr>
            <p:spPr>
              <a:xfrm>
                <a:off x="3042625" y="4506179"/>
                <a:ext cx="642679" cy="207667"/>
              </a:xfrm>
              <a:prstGeom prst="rightBracket">
                <a:avLst>
                  <a:gd name="adj" fmla="val 2938"/>
                </a:avLst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410" name="Straight Connector 28"/>
            <p:cNvCxnSpPr/>
            <p:nvPr/>
          </p:nvCxnSpPr>
          <p:spPr>
            <a:xfrm rot="5400000" flipH="1" flipV="1">
              <a:off x="4687367" y="4862047"/>
              <a:ext cx="1075326" cy="1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1" name="Right Bracket 25"/>
            <p:cNvSpPr/>
            <p:nvPr/>
          </p:nvSpPr>
          <p:spPr>
            <a:xfrm>
              <a:off x="4584275" y="5096148"/>
              <a:ext cx="237803" cy="216451"/>
            </a:xfrm>
            <a:prstGeom prst="rightBracket">
              <a:avLst>
                <a:gd name="adj" fmla="val 2938"/>
              </a:avLst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12" name="Straight Connector 31"/>
            <p:cNvCxnSpPr/>
            <p:nvPr/>
          </p:nvCxnSpPr>
          <p:spPr>
            <a:xfrm>
              <a:off x="4830744" y="5223627"/>
              <a:ext cx="394283" cy="1306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3" name="Straight Connector 31"/>
            <p:cNvCxnSpPr/>
            <p:nvPr/>
          </p:nvCxnSpPr>
          <p:spPr>
            <a:xfrm rot="10800000" flipH="1">
              <a:off x="5229286" y="4318357"/>
              <a:ext cx="216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4" name="Straight Connector 28"/>
            <p:cNvCxnSpPr/>
            <p:nvPr/>
          </p:nvCxnSpPr>
          <p:spPr>
            <a:xfrm rot="5400000" flipH="1" flipV="1">
              <a:off x="4709132" y="5317320"/>
              <a:ext cx="225892" cy="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5" name="꺾인 연결선 414"/>
            <p:cNvCxnSpPr/>
            <p:nvPr/>
          </p:nvCxnSpPr>
          <p:spPr>
            <a:xfrm>
              <a:off x="4601865" y="4897692"/>
              <a:ext cx="612000" cy="327241"/>
            </a:xfrm>
            <a:prstGeom prst="bentConnector3">
              <a:avLst>
                <a:gd name="adj1" fmla="val 102085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31"/>
            <p:cNvCxnSpPr/>
            <p:nvPr/>
          </p:nvCxnSpPr>
          <p:spPr>
            <a:xfrm rot="10800000" flipH="1">
              <a:off x="5258350" y="5050846"/>
              <a:ext cx="504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7" name="Straight Connector 20"/>
            <p:cNvCxnSpPr/>
            <p:nvPr/>
          </p:nvCxnSpPr>
          <p:spPr>
            <a:xfrm rot="16200000">
              <a:off x="5376234" y="5544574"/>
              <a:ext cx="112299" cy="1525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8" name="꺾인 연결선 417"/>
            <p:cNvCxnSpPr/>
            <p:nvPr/>
          </p:nvCxnSpPr>
          <p:spPr>
            <a:xfrm flipV="1">
              <a:off x="4593858" y="4318357"/>
              <a:ext cx="843154" cy="349294"/>
            </a:xfrm>
            <a:prstGeom prst="bentConnector3">
              <a:avLst>
                <a:gd name="adj1" fmla="val 99420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28"/>
            <p:cNvCxnSpPr/>
            <p:nvPr/>
          </p:nvCxnSpPr>
          <p:spPr>
            <a:xfrm rot="5400000" flipH="1" flipV="1">
              <a:off x="4886067" y="5014447"/>
              <a:ext cx="1075326" cy="1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0" name="Straight Connector 31"/>
            <p:cNvCxnSpPr/>
            <p:nvPr/>
          </p:nvCxnSpPr>
          <p:spPr>
            <a:xfrm rot="10800000" flipH="1">
              <a:off x="5431153" y="4488359"/>
              <a:ext cx="324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27" name="직선 연결선 91"/>
          <p:cNvCxnSpPr>
            <a:cxnSpLocks/>
          </p:cNvCxnSpPr>
          <p:nvPr/>
        </p:nvCxnSpPr>
        <p:spPr>
          <a:xfrm>
            <a:off x="4955364" y="3505255"/>
            <a:ext cx="400717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>
            <a:glow rad="25400">
              <a:sysClr val="window" lastClr="FFFFFF">
                <a:alpha val="65000"/>
              </a:sysClr>
            </a:glow>
          </a:effectLst>
        </p:spPr>
      </p:cxnSp>
      <p:grpSp>
        <p:nvGrpSpPr>
          <p:cNvPr id="30" name="그룹 373"/>
          <p:cNvGrpSpPr/>
          <p:nvPr/>
        </p:nvGrpSpPr>
        <p:grpSpPr>
          <a:xfrm>
            <a:off x="7261790" y="2850653"/>
            <a:ext cx="1812273" cy="1649759"/>
            <a:chOff x="6641872" y="4284858"/>
            <a:chExt cx="1939493" cy="1794365"/>
          </a:xfrm>
        </p:grpSpPr>
        <p:cxnSp>
          <p:nvCxnSpPr>
            <p:cNvPr id="429" name="Straight Connector 31"/>
            <p:cNvCxnSpPr/>
            <p:nvPr/>
          </p:nvCxnSpPr>
          <p:spPr>
            <a:xfrm rot="16200000" flipH="1">
              <a:off x="7732170" y="4977171"/>
              <a:ext cx="576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31" name="그룹 338"/>
            <p:cNvGrpSpPr/>
            <p:nvPr/>
          </p:nvGrpSpPr>
          <p:grpSpPr>
            <a:xfrm>
              <a:off x="6641872" y="4284858"/>
              <a:ext cx="1939493" cy="1794365"/>
              <a:chOff x="4245152" y="4069921"/>
              <a:chExt cx="1939493" cy="1794365"/>
            </a:xfrm>
          </p:grpSpPr>
          <p:grpSp>
            <p:nvGrpSpPr>
              <p:cNvPr id="224" name="그룹 277"/>
              <p:cNvGrpSpPr/>
              <p:nvPr/>
            </p:nvGrpSpPr>
            <p:grpSpPr>
              <a:xfrm>
                <a:off x="4245152" y="4069921"/>
                <a:ext cx="1939493" cy="1794365"/>
                <a:chOff x="2705427" y="4361577"/>
                <a:chExt cx="1939493" cy="1794365"/>
              </a:xfrm>
            </p:grpSpPr>
            <p:sp>
              <p:nvSpPr>
                <p:cNvPr id="446" name="Rectangle 16"/>
                <p:cNvSpPr/>
                <p:nvPr/>
              </p:nvSpPr>
              <p:spPr>
                <a:xfrm>
                  <a:off x="2705427" y="4361577"/>
                  <a:ext cx="379863" cy="13858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sz="1600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1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sz="1600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2</a:t>
                  </a:r>
                  <a:endPara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sz="1600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3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altLang="ko-KR" sz="1600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4</a:t>
                  </a:r>
                  <a:endPara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altLang="ko-KR" sz="1600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5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altLang="ko-KR" sz="1600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6</a:t>
                  </a:r>
                  <a:endPara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7" name="TextBox 446"/>
                <p:cNvSpPr txBox="1"/>
                <p:nvPr/>
              </p:nvSpPr>
              <p:spPr>
                <a:xfrm>
                  <a:off x="2987084" y="5848165"/>
                  <a:ext cx="165783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defTabSz="914400">
                    <a:defRPr/>
                  </a:pPr>
                  <a:r>
                    <a:rPr lang="en-US" altLang="ko-KR" sz="1200" b="1" kern="0" dirty="0">
                      <a:solidFill>
                        <a:sysClr val="windowText" lastClr="000000"/>
                      </a:solidFill>
                      <a:latin typeface="Times New Roman"/>
                      <a:cs typeface="Times New Roman"/>
                    </a:rPr>
                    <a:t>    1     1.2  </a:t>
                  </a: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ε</a:t>
                  </a:r>
                  <a:r>
                    <a:rPr kumimoji="0" lang="en-US" sz="1200" b="1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4</a:t>
                  </a: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= 1.4</a:t>
                  </a:r>
                  <a:endPara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endParaRPr>
                </a:p>
              </p:txBody>
            </p:sp>
            <p:cxnSp>
              <p:nvCxnSpPr>
                <p:cNvPr id="448" name="Straight Connector 18"/>
                <p:cNvCxnSpPr/>
                <p:nvPr/>
              </p:nvCxnSpPr>
              <p:spPr>
                <a:xfrm>
                  <a:off x="2838363" y="5835067"/>
                  <a:ext cx="1675919" cy="9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49" name="Straight Connector 19"/>
                <p:cNvCxnSpPr/>
                <p:nvPr/>
              </p:nvCxnSpPr>
              <p:spPr>
                <a:xfrm rot="16200000">
                  <a:off x="3219257" y="5834305"/>
                  <a:ext cx="112299" cy="152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20"/>
                <p:cNvCxnSpPr/>
                <p:nvPr/>
              </p:nvCxnSpPr>
              <p:spPr>
                <a:xfrm rot="16200000">
                  <a:off x="3637809" y="5834305"/>
                  <a:ext cx="112299" cy="152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451" name="Right Bracket 25"/>
                <p:cNvSpPr/>
                <p:nvPr/>
              </p:nvSpPr>
              <p:spPr>
                <a:xfrm>
                  <a:off x="3042625" y="4506179"/>
                  <a:ext cx="642679" cy="207667"/>
                </a:xfrm>
                <a:prstGeom prst="rightBracket">
                  <a:avLst>
                    <a:gd name="adj" fmla="val 2938"/>
                  </a:avLst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35" name="Straight Connector 28"/>
              <p:cNvCxnSpPr/>
              <p:nvPr/>
            </p:nvCxnSpPr>
            <p:spPr>
              <a:xfrm rot="5400000" flipH="1" flipV="1">
                <a:off x="4687367" y="4862047"/>
                <a:ext cx="1075326" cy="1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36" name="Right Bracket 25"/>
              <p:cNvSpPr/>
              <p:nvPr/>
            </p:nvSpPr>
            <p:spPr>
              <a:xfrm>
                <a:off x="4584275" y="5096148"/>
                <a:ext cx="237803" cy="216451"/>
              </a:xfrm>
              <a:prstGeom prst="rightBracket">
                <a:avLst>
                  <a:gd name="adj" fmla="val 2938"/>
                </a:avLst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37" name="Straight Connector 31"/>
              <p:cNvCxnSpPr/>
              <p:nvPr/>
            </p:nvCxnSpPr>
            <p:spPr>
              <a:xfrm>
                <a:off x="4830744" y="5223627"/>
                <a:ext cx="394283" cy="1306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8" name="Straight Connector 31"/>
              <p:cNvCxnSpPr/>
              <p:nvPr/>
            </p:nvCxnSpPr>
            <p:spPr>
              <a:xfrm rot="10800000" flipH="1">
                <a:off x="5229286" y="4318357"/>
                <a:ext cx="216000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9" name="Straight Connector 28"/>
              <p:cNvCxnSpPr/>
              <p:nvPr/>
            </p:nvCxnSpPr>
            <p:spPr>
              <a:xfrm rot="5400000" flipH="1" flipV="1">
                <a:off x="4709132" y="5317320"/>
                <a:ext cx="22589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0" name="꺾인 연결선 439"/>
              <p:cNvCxnSpPr/>
              <p:nvPr/>
            </p:nvCxnSpPr>
            <p:spPr>
              <a:xfrm>
                <a:off x="4601865" y="4897692"/>
                <a:ext cx="612000" cy="327241"/>
              </a:xfrm>
              <a:prstGeom prst="bentConnector3">
                <a:avLst>
                  <a:gd name="adj1" fmla="val 102085"/>
                </a:avLst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31"/>
              <p:cNvCxnSpPr/>
              <p:nvPr/>
            </p:nvCxnSpPr>
            <p:spPr>
              <a:xfrm rot="10800000" flipH="1">
                <a:off x="5239025" y="5050846"/>
                <a:ext cx="396000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2" name="Straight Connector 20"/>
              <p:cNvCxnSpPr/>
              <p:nvPr/>
            </p:nvCxnSpPr>
            <p:spPr>
              <a:xfrm rot="16200000">
                <a:off x="5376234" y="5544574"/>
                <a:ext cx="112299" cy="1525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3" name="꺾인 연결선 442"/>
              <p:cNvCxnSpPr/>
              <p:nvPr/>
            </p:nvCxnSpPr>
            <p:spPr>
              <a:xfrm flipV="1">
                <a:off x="4593858" y="4318357"/>
                <a:ext cx="843154" cy="349294"/>
              </a:xfrm>
              <a:prstGeom prst="bentConnector3">
                <a:avLst>
                  <a:gd name="adj1" fmla="val 99420"/>
                </a:avLst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28"/>
              <p:cNvCxnSpPr/>
              <p:nvPr/>
            </p:nvCxnSpPr>
            <p:spPr>
              <a:xfrm rot="5400000" flipH="1" flipV="1">
                <a:off x="4886067" y="5014447"/>
                <a:ext cx="1075326" cy="1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5" name="Straight Connector 31"/>
              <p:cNvCxnSpPr/>
              <p:nvPr/>
            </p:nvCxnSpPr>
            <p:spPr>
              <a:xfrm rot="10800000" flipH="1">
                <a:off x="5447828" y="4488359"/>
                <a:ext cx="180000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31" name="Straight Connector 20"/>
            <p:cNvCxnSpPr/>
            <p:nvPr/>
          </p:nvCxnSpPr>
          <p:spPr>
            <a:xfrm rot="16200000">
              <a:off x="7971654" y="5761436"/>
              <a:ext cx="112299" cy="1525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2" name="Straight Connector 28"/>
            <p:cNvCxnSpPr/>
            <p:nvPr/>
          </p:nvCxnSpPr>
          <p:spPr>
            <a:xfrm rot="5400000" flipH="1" flipV="1">
              <a:off x="7489378" y="5240038"/>
              <a:ext cx="1075326" cy="1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3" name="Straight Connector 31"/>
            <p:cNvCxnSpPr/>
            <p:nvPr/>
          </p:nvCxnSpPr>
          <p:spPr>
            <a:xfrm rot="10800000" flipH="1">
              <a:off x="8009138" y="4984425"/>
              <a:ext cx="180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5" name="그룹 376"/>
          <p:cNvGrpSpPr/>
          <p:nvPr/>
        </p:nvGrpSpPr>
        <p:grpSpPr>
          <a:xfrm>
            <a:off x="5190026" y="4745075"/>
            <a:ext cx="2208482" cy="2008750"/>
            <a:chOff x="557653" y="3926663"/>
            <a:chExt cx="2208482" cy="2008750"/>
          </a:xfrm>
        </p:grpSpPr>
        <p:sp>
          <p:nvSpPr>
            <p:cNvPr id="453" name="직사각형 452"/>
            <p:cNvSpPr/>
            <p:nvPr/>
          </p:nvSpPr>
          <p:spPr>
            <a:xfrm>
              <a:off x="847946" y="5627636"/>
              <a:ext cx="3337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z="1400" b="1" baseline="-25000" dirty="0"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endParaRPr lang="ko-KR" altLang="en-US" sz="1400" dirty="0"/>
            </a:p>
          </p:txBody>
        </p:sp>
        <p:sp>
          <p:nvSpPr>
            <p:cNvPr id="454" name="직사각형 453"/>
            <p:cNvSpPr/>
            <p:nvPr/>
          </p:nvSpPr>
          <p:spPr>
            <a:xfrm>
              <a:off x="1164835" y="5627636"/>
              <a:ext cx="3337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z="1400" b="1" baseline="-25000" dirty="0"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endParaRPr lang="ko-KR" altLang="en-US" sz="1400" dirty="0"/>
            </a:p>
          </p:txBody>
        </p:sp>
        <p:sp>
          <p:nvSpPr>
            <p:cNvPr id="455" name="직사각형 454"/>
            <p:cNvSpPr/>
            <p:nvPr/>
          </p:nvSpPr>
          <p:spPr>
            <a:xfrm>
              <a:off x="1481724" y="5627636"/>
              <a:ext cx="3337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z="1400" b="1" baseline="-25000" dirty="0">
                  <a:latin typeface="Times New Roman" charset="0"/>
                  <a:ea typeface="Times New Roman" charset="0"/>
                  <a:cs typeface="Times New Roman" charset="0"/>
                </a:rPr>
                <a:t>3</a:t>
              </a:r>
              <a:endParaRPr lang="ko-KR" altLang="en-US" sz="1400" dirty="0"/>
            </a:p>
          </p:txBody>
        </p:sp>
        <p:sp>
          <p:nvSpPr>
            <p:cNvPr id="456" name="직사각형 455"/>
            <p:cNvSpPr/>
            <p:nvPr/>
          </p:nvSpPr>
          <p:spPr>
            <a:xfrm>
              <a:off x="1798613" y="5627636"/>
              <a:ext cx="3337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z="1400" b="1" baseline="-25000" dirty="0">
                  <a:latin typeface="Times New Roman" charset="0"/>
                  <a:ea typeface="Times New Roman" charset="0"/>
                  <a:cs typeface="Times New Roman" charset="0"/>
                </a:rPr>
                <a:t>4</a:t>
              </a:r>
              <a:endParaRPr lang="ko-KR" altLang="en-US" sz="1400" dirty="0"/>
            </a:p>
          </p:txBody>
        </p:sp>
        <p:sp>
          <p:nvSpPr>
            <p:cNvPr id="457" name="직사각형 456"/>
            <p:cNvSpPr/>
            <p:nvPr/>
          </p:nvSpPr>
          <p:spPr>
            <a:xfrm>
              <a:off x="2115502" y="5627636"/>
              <a:ext cx="3337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z="1400" b="1" baseline="-25000" dirty="0">
                  <a:latin typeface="Times New Roman" charset="0"/>
                  <a:ea typeface="Times New Roman" charset="0"/>
                  <a:cs typeface="Times New Roman" charset="0"/>
                </a:rPr>
                <a:t>5</a:t>
              </a:r>
              <a:endParaRPr lang="ko-KR" altLang="en-US" sz="1400" dirty="0"/>
            </a:p>
          </p:txBody>
        </p:sp>
        <p:sp>
          <p:nvSpPr>
            <p:cNvPr id="458" name="직사각형 457"/>
            <p:cNvSpPr/>
            <p:nvPr/>
          </p:nvSpPr>
          <p:spPr>
            <a:xfrm>
              <a:off x="2432389" y="5627636"/>
              <a:ext cx="3337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z="1400" b="1" baseline="-25000" dirty="0">
                  <a:latin typeface="Times New Roman" charset="0"/>
                  <a:ea typeface="Times New Roman" charset="0"/>
                  <a:cs typeface="Times New Roman" charset="0"/>
                </a:rPr>
                <a:t>6</a:t>
              </a:r>
              <a:endParaRPr lang="ko-KR" altLang="en-US" sz="1400" dirty="0"/>
            </a:p>
          </p:txBody>
        </p:sp>
        <p:sp>
          <p:nvSpPr>
            <p:cNvPr id="459" name="직사각형 458"/>
            <p:cNvSpPr/>
            <p:nvPr/>
          </p:nvSpPr>
          <p:spPr>
            <a:xfrm>
              <a:off x="557653" y="3926663"/>
              <a:ext cx="3337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z="1400" b="1" baseline="-25000" dirty="0"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endParaRPr lang="ko-KR" altLang="en-US" sz="1400" dirty="0"/>
            </a:p>
          </p:txBody>
        </p:sp>
        <p:sp>
          <p:nvSpPr>
            <p:cNvPr id="460" name="직사각형 459"/>
            <p:cNvSpPr/>
            <p:nvPr/>
          </p:nvSpPr>
          <p:spPr>
            <a:xfrm>
              <a:off x="557653" y="4215221"/>
              <a:ext cx="3337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z="1400" b="1" baseline="-25000" dirty="0"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endParaRPr lang="ko-KR" altLang="en-US" sz="1400" dirty="0"/>
            </a:p>
          </p:txBody>
        </p:sp>
        <p:sp>
          <p:nvSpPr>
            <p:cNvPr id="461" name="직사각형 460"/>
            <p:cNvSpPr/>
            <p:nvPr/>
          </p:nvSpPr>
          <p:spPr>
            <a:xfrm>
              <a:off x="557653" y="4503779"/>
              <a:ext cx="3337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z="1400" b="1" baseline="-25000" dirty="0">
                  <a:latin typeface="Times New Roman" charset="0"/>
                  <a:ea typeface="Times New Roman" charset="0"/>
                  <a:cs typeface="Times New Roman" charset="0"/>
                </a:rPr>
                <a:t>3</a:t>
              </a:r>
              <a:endParaRPr lang="ko-KR" altLang="en-US" sz="1400" dirty="0"/>
            </a:p>
          </p:txBody>
        </p:sp>
        <p:sp>
          <p:nvSpPr>
            <p:cNvPr id="462" name="직사각형 461"/>
            <p:cNvSpPr/>
            <p:nvPr/>
          </p:nvSpPr>
          <p:spPr>
            <a:xfrm>
              <a:off x="557653" y="4792337"/>
              <a:ext cx="3337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z="1400" b="1" baseline="-25000" dirty="0">
                  <a:latin typeface="Times New Roman" charset="0"/>
                  <a:ea typeface="Times New Roman" charset="0"/>
                  <a:cs typeface="Times New Roman" charset="0"/>
                </a:rPr>
                <a:t>4</a:t>
              </a:r>
              <a:endParaRPr lang="ko-KR" altLang="en-US" sz="1400" dirty="0"/>
            </a:p>
          </p:txBody>
        </p:sp>
        <p:sp>
          <p:nvSpPr>
            <p:cNvPr id="463" name="직사각형 462"/>
            <p:cNvSpPr/>
            <p:nvPr/>
          </p:nvSpPr>
          <p:spPr>
            <a:xfrm>
              <a:off x="557653" y="5080895"/>
              <a:ext cx="3337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z="1400" b="1" baseline="-25000" dirty="0">
                  <a:latin typeface="Times New Roman" charset="0"/>
                  <a:ea typeface="Times New Roman" charset="0"/>
                  <a:cs typeface="Times New Roman" charset="0"/>
                </a:rPr>
                <a:t>5</a:t>
              </a:r>
              <a:endParaRPr lang="ko-KR" altLang="en-US" sz="1400" dirty="0"/>
            </a:p>
          </p:txBody>
        </p:sp>
        <p:sp>
          <p:nvSpPr>
            <p:cNvPr id="464" name="직사각형 463"/>
            <p:cNvSpPr/>
            <p:nvPr/>
          </p:nvSpPr>
          <p:spPr>
            <a:xfrm>
              <a:off x="557653" y="5369455"/>
              <a:ext cx="3337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z="1400" b="1" baseline="-25000" dirty="0">
                  <a:latin typeface="Times New Roman" charset="0"/>
                  <a:ea typeface="Times New Roman" charset="0"/>
                  <a:cs typeface="Times New Roman" charset="0"/>
                </a:rPr>
                <a:t>6</a:t>
              </a:r>
              <a:endParaRPr lang="ko-KR" altLang="en-US" sz="1400" dirty="0"/>
            </a:p>
          </p:txBody>
        </p:sp>
      </p:grpSp>
      <p:graphicFrame>
        <p:nvGraphicFramePr>
          <p:cNvPr id="465" name="표 464"/>
          <p:cNvGraphicFramePr>
            <a:graphicFrameLocks noGrp="1"/>
          </p:cNvGraphicFramePr>
          <p:nvPr/>
        </p:nvGraphicFramePr>
        <p:xfrm>
          <a:off x="5450065" y="4846509"/>
          <a:ext cx="1908606" cy="1730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81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1.3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1.4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1.4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1.4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1.3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1.4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1.4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1.4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1.3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1.3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1.4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1.4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1.4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1.4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1.4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1.4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1.4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1.4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1.4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1.4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1.4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1.4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6" name="Rectangle 680"/>
          <p:cNvSpPr>
            <a:spLocks noChangeArrowheads="1"/>
          </p:cNvSpPr>
          <p:nvPr/>
        </p:nvSpPr>
        <p:spPr bwMode="auto">
          <a:xfrm>
            <a:off x="7092280" y="5299276"/>
            <a:ext cx="214447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Single Linkage </a:t>
            </a:r>
          </a:p>
          <a:p>
            <a:pPr algn="ctr"/>
            <a:r>
              <a:rPr lang="en-US" sz="1600" b="1" dirty="0"/>
              <a:t>matrix </a:t>
            </a:r>
            <a:r>
              <a:rPr lang="en-US" sz="1600" b="1" i="1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sz="1600" b="1" baseline="-250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lang="en-US" sz="1600" b="1" dirty="0"/>
          </a:p>
        </p:txBody>
      </p:sp>
      <p:graphicFrame>
        <p:nvGraphicFramePr>
          <p:cNvPr id="467" name="표 466"/>
          <p:cNvGraphicFramePr>
            <a:graphicFrameLocks noGrp="1"/>
          </p:cNvGraphicFramePr>
          <p:nvPr/>
        </p:nvGraphicFramePr>
        <p:xfrm>
          <a:off x="2576708" y="4872720"/>
          <a:ext cx="1908606" cy="1730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81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2.5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3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2.2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2.6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1.3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2.1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1.8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2.6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2.5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1.3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1.4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2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3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3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2.1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1.4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2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2.2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1.8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2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1.2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2.6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2.6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3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2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1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>
                            <a:glow rad="63500">
                              <a:schemeClr val="bg1">
                                <a:alpha val="40000"/>
                              </a:schemeClr>
                            </a:glow>
                          </a:effectLst>
                        </a:rPr>
                        <a:t>0</a:t>
                      </a:r>
                      <a:endParaRPr lang="ko-KR" altLang="en-US" sz="1200" b="1" dirty="0">
                        <a:effectLst>
                          <a:glow rad="63500">
                            <a:schemeClr val="bg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8" name="Rectangle 680"/>
          <p:cNvSpPr>
            <a:spLocks noChangeArrowheads="1"/>
          </p:cNvSpPr>
          <p:nvPr/>
        </p:nvSpPr>
        <p:spPr bwMode="auto">
          <a:xfrm>
            <a:off x="683568" y="5318495"/>
            <a:ext cx="184930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Distance </a:t>
            </a:r>
          </a:p>
          <a:p>
            <a:pPr algn="ctr"/>
            <a:r>
              <a:rPr lang="en-US" sz="1600" b="1" dirty="0"/>
              <a:t>matrix  </a:t>
            </a:r>
            <a:r>
              <a:rPr lang="en-US" sz="1600" b="1" i="1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lang="en-US" sz="1600" b="1" baseline="-250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lang="en-US" sz="1600" b="1" dirty="0"/>
          </a:p>
        </p:txBody>
      </p:sp>
      <p:grpSp>
        <p:nvGrpSpPr>
          <p:cNvPr id="226" name="그룹 496"/>
          <p:cNvGrpSpPr/>
          <p:nvPr/>
        </p:nvGrpSpPr>
        <p:grpSpPr>
          <a:xfrm>
            <a:off x="2254478" y="4791375"/>
            <a:ext cx="2208482" cy="2008750"/>
            <a:chOff x="557653" y="3926663"/>
            <a:chExt cx="2208482" cy="2008750"/>
          </a:xfrm>
        </p:grpSpPr>
        <p:sp>
          <p:nvSpPr>
            <p:cNvPr id="470" name="직사각형 469"/>
            <p:cNvSpPr/>
            <p:nvPr/>
          </p:nvSpPr>
          <p:spPr>
            <a:xfrm>
              <a:off x="847946" y="5627636"/>
              <a:ext cx="3337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z="1400" b="1" baseline="-25000" dirty="0"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endParaRPr lang="ko-KR" altLang="en-US" sz="1400" dirty="0"/>
            </a:p>
          </p:txBody>
        </p:sp>
        <p:sp>
          <p:nvSpPr>
            <p:cNvPr id="471" name="직사각형 470"/>
            <p:cNvSpPr/>
            <p:nvPr/>
          </p:nvSpPr>
          <p:spPr>
            <a:xfrm>
              <a:off x="1164835" y="5627636"/>
              <a:ext cx="3337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z="1400" b="1" baseline="-25000" dirty="0"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endParaRPr lang="ko-KR" altLang="en-US" sz="1400" dirty="0"/>
            </a:p>
          </p:txBody>
        </p:sp>
        <p:sp>
          <p:nvSpPr>
            <p:cNvPr id="472" name="직사각형 471"/>
            <p:cNvSpPr/>
            <p:nvPr/>
          </p:nvSpPr>
          <p:spPr>
            <a:xfrm>
              <a:off x="1481724" y="5627636"/>
              <a:ext cx="3337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z="1400" b="1" baseline="-25000" dirty="0">
                  <a:latin typeface="Times New Roman" charset="0"/>
                  <a:ea typeface="Times New Roman" charset="0"/>
                  <a:cs typeface="Times New Roman" charset="0"/>
                </a:rPr>
                <a:t>3</a:t>
              </a:r>
              <a:endParaRPr lang="ko-KR" altLang="en-US" sz="1400" dirty="0"/>
            </a:p>
          </p:txBody>
        </p:sp>
        <p:sp>
          <p:nvSpPr>
            <p:cNvPr id="473" name="직사각형 472"/>
            <p:cNvSpPr/>
            <p:nvPr/>
          </p:nvSpPr>
          <p:spPr>
            <a:xfrm>
              <a:off x="1798613" y="5627636"/>
              <a:ext cx="3337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z="1400" b="1" baseline="-25000" dirty="0">
                  <a:latin typeface="Times New Roman" charset="0"/>
                  <a:ea typeface="Times New Roman" charset="0"/>
                  <a:cs typeface="Times New Roman" charset="0"/>
                </a:rPr>
                <a:t>4</a:t>
              </a:r>
              <a:endParaRPr lang="ko-KR" altLang="en-US" sz="1400" dirty="0"/>
            </a:p>
          </p:txBody>
        </p:sp>
        <p:sp>
          <p:nvSpPr>
            <p:cNvPr id="474" name="직사각형 473"/>
            <p:cNvSpPr/>
            <p:nvPr/>
          </p:nvSpPr>
          <p:spPr>
            <a:xfrm>
              <a:off x="2115502" y="5627636"/>
              <a:ext cx="3337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z="1400" b="1" baseline="-25000" dirty="0">
                  <a:latin typeface="Times New Roman" charset="0"/>
                  <a:ea typeface="Times New Roman" charset="0"/>
                  <a:cs typeface="Times New Roman" charset="0"/>
                </a:rPr>
                <a:t>5</a:t>
              </a:r>
              <a:endParaRPr lang="ko-KR" altLang="en-US" sz="1400" dirty="0"/>
            </a:p>
          </p:txBody>
        </p:sp>
        <p:sp>
          <p:nvSpPr>
            <p:cNvPr id="475" name="직사각형 474"/>
            <p:cNvSpPr/>
            <p:nvPr/>
          </p:nvSpPr>
          <p:spPr>
            <a:xfrm>
              <a:off x="2432389" y="5627636"/>
              <a:ext cx="3337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z="1400" b="1" baseline="-25000" dirty="0">
                  <a:latin typeface="Times New Roman" charset="0"/>
                  <a:ea typeface="Times New Roman" charset="0"/>
                  <a:cs typeface="Times New Roman" charset="0"/>
                </a:rPr>
                <a:t>6</a:t>
              </a:r>
              <a:endParaRPr lang="ko-KR" altLang="en-US" sz="1400" dirty="0"/>
            </a:p>
          </p:txBody>
        </p:sp>
        <p:sp>
          <p:nvSpPr>
            <p:cNvPr id="476" name="직사각형 475"/>
            <p:cNvSpPr/>
            <p:nvPr/>
          </p:nvSpPr>
          <p:spPr>
            <a:xfrm>
              <a:off x="557653" y="3926663"/>
              <a:ext cx="3337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z="1400" b="1" baseline="-25000" dirty="0"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endParaRPr lang="ko-KR" altLang="en-US" sz="1400" dirty="0"/>
            </a:p>
          </p:txBody>
        </p:sp>
        <p:sp>
          <p:nvSpPr>
            <p:cNvPr id="477" name="직사각형 476"/>
            <p:cNvSpPr/>
            <p:nvPr/>
          </p:nvSpPr>
          <p:spPr>
            <a:xfrm>
              <a:off x="557653" y="4215221"/>
              <a:ext cx="3337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z="1400" b="1" baseline="-25000" dirty="0"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endParaRPr lang="ko-KR" altLang="en-US" sz="1400" dirty="0"/>
            </a:p>
          </p:txBody>
        </p:sp>
        <p:sp>
          <p:nvSpPr>
            <p:cNvPr id="478" name="직사각형 477"/>
            <p:cNvSpPr/>
            <p:nvPr/>
          </p:nvSpPr>
          <p:spPr>
            <a:xfrm>
              <a:off x="557653" y="4503779"/>
              <a:ext cx="3337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z="1400" b="1" baseline="-25000" dirty="0">
                  <a:latin typeface="Times New Roman" charset="0"/>
                  <a:ea typeface="Times New Roman" charset="0"/>
                  <a:cs typeface="Times New Roman" charset="0"/>
                </a:rPr>
                <a:t>3</a:t>
              </a:r>
              <a:endParaRPr lang="ko-KR" altLang="en-US" sz="1400" dirty="0"/>
            </a:p>
          </p:txBody>
        </p:sp>
        <p:sp>
          <p:nvSpPr>
            <p:cNvPr id="479" name="직사각형 478"/>
            <p:cNvSpPr/>
            <p:nvPr/>
          </p:nvSpPr>
          <p:spPr>
            <a:xfrm>
              <a:off x="557653" y="4792337"/>
              <a:ext cx="3337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z="1400" b="1" baseline="-25000" dirty="0">
                  <a:latin typeface="Times New Roman" charset="0"/>
                  <a:ea typeface="Times New Roman" charset="0"/>
                  <a:cs typeface="Times New Roman" charset="0"/>
                </a:rPr>
                <a:t>4</a:t>
              </a:r>
              <a:endParaRPr lang="ko-KR" altLang="en-US" sz="1400" dirty="0"/>
            </a:p>
          </p:txBody>
        </p:sp>
        <p:sp>
          <p:nvSpPr>
            <p:cNvPr id="480" name="직사각형 479"/>
            <p:cNvSpPr/>
            <p:nvPr/>
          </p:nvSpPr>
          <p:spPr>
            <a:xfrm>
              <a:off x="557653" y="5080895"/>
              <a:ext cx="3337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z="1400" b="1" baseline="-25000" dirty="0">
                  <a:latin typeface="Times New Roman" charset="0"/>
                  <a:ea typeface="Times New Roman" charset="0"/>
                  <a:cs typeface="Times New Roman" charset="0"/>
                </a:rPr>
                <a:t>5</a:t>
              </a:r>
              <a:endParaRPr lang="ko-KR" altLang="en-US" sz="1400" dirty="0"/>
            </a:p>
          </p:txBody>
        </p:sp>
        <p:sp>
          <p:nvSpPr>
            <p:cNvPr id="481" name="직사각형 480"/>
            <p:cNvSpPr/>
            <p:nvPr/>
          </p:nvSpPr>
          <p:spPr>
            <a:xfrm>
              <a:off x="557653" y="5369455"/>
              <a:ext cx="3337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z="1400" b="1" baseline="-25000" dirty="0">
                  <a:latin typeface="Times New Roman" charset="0"/>
                  <a:ea typeface="Times New Roman" charset="0"/>
                  <a:cs typeface="Times New Roman" charset="0"/>
                </a:rPr>
                <a:t>6</a:t>
              </a:r>
              <a:endParaRPr lang="ko-KR" altLang="en-US" sz="1400" dirty="0"/>
            </a:p>
          </p:txBody>
        </p:sp>
      </p:grpSp>
      <p:cxnSp>
        <p:nvCxnSpPr>
          <p:cNvPr id="482" name="직선 연결선 91"/>
          <p:cNvCxnSpPr>
            <a:cxnSpLocks/>
          </p:cNvCxnSpPr>
          <p:nvPr/>
        </p:nvCxnSpPr>
        <p:spPr>
          <a:xfrm>
            <a:off x="4676106" y="5599174"/>
            <a:ext cx="400717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>
            <a:glow rad="25400">
              <a:sysClr val="window" lastClr="FFFFFF">
                <a:alpha val="65000"/>
              </a:sysClr>
            </a:glow>
          </a:effectLst>
        </p:spPr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ko-KR" sz="4000" dirty="0"/>
              <a:t>Single Linkage Matrix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8915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" grpId="0"/>
      <p:bldP spid="46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55BF7C88-C138-8E46-BAD0-C195B5D9101A}"/>
              </a:ext>
            </a:extLst>
          </p:cNvPr>
          <p:cNvGrpSpPr/>
          <p:nvPr/>
        </p:nvGrpSpPr>
        <p:grpSpPr>
          <a:xfrm>
            <a:off x="590068" y="1392476"/>
            <a:ext cx="7525232" cy="2991814"/>
            <a:chOff x="170968" y="3249285"/>
            <a:chExt cx="3358978" cy="1423914"/>
          </a:xfrm>
        </p:grpSpPr>
        <p:grpSp>
          <p:nvGrpSpPr>
            <p:cNvPr id="3" name="그룹 319"/>
            <p:cNvGrpSpPr/>
            <p:nvPr/>
          </p:nvGrpSpPr>
          <p:grpSpPr>
            <a:xfrm>
              <a:off x="170968" y="3405450"/>
              <a:ext cx="3358978" cy="1267749"/>
              <a:chOff x="4447034" y="2733303"/>
              <a:chExt cx="4639816" cy="1703559"/>
            </a:xfrm>
          </p:grpSpPr>
          <p:grpSp>
            <p:nvGrpSpPr>
              <p:cNvPr id="4" name="그룹 313"/>
              <p:cNvGrpSpPr/>
              <p:nvPr/>
            </p:nvGrpSpPr>
            <p:grpSpPr>
              <a:xfrm>
                <a:off x="4447034" y="2742824"/>
                <a:ext cx="1726804" cy="1692333"/>
                <a:chOff x="335808" y="4221088"/>
                <a:chExt cx="2003760" cy="1981047"/>
              </a:xfrm>
            </p:grpSpPr>
            <p:pic>
              <p:nvPicPr>
                <p:cNvPr id="530" name="Picture 5"/>
                <p:cNvPicPr preferRelativeResize="0">
                  <a:picLocks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683568" y="4221088"/>
                  <a:ext cx="1656000" cy="1674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5" name="그룹 125"/>
                <p:cNvGrpSpPr/>
                <p:nvPr/>
              </p:nvGrpSpPr>
              <p:grpSpPr>
                <a:xfrm>
                  <a:off x="335808" y="4235179"/>
                  <a:ext cx="1995479" cy="1966956"/>
                  <a:chOff x="2459104" y="899195"/>
                  <a:chExt cx="1995479" cy="1966956"/>
                </a:xfrm>
              </p:grpSpPr>
              <p:grpSp>
                <p:nvGrpSpPr>
                  <p:cNvPr id="6" name="Group 727"/>
                  <p:cNvGrpSpPr/>
                  <p:nvPr/>
                </p:nvGrpSpPr>
                <p:grpSpPr>
                  <a:xfrm>
                    <a:off x="2459104" y="1263678"/>
                    <a:ext cx="216545" cy="907449"/>
                    <a:chOff x="1469437" y="581087"/>
                    <a:chExt cx="249644" cy="977324"/>
                  </a:xfrm>
                </p:grpSpPr>
                <p:sp>
                  <p:nvSpPr>
                    <p:cNvPr id="591" name="TextBox 590"/>
                    <p:cNvSpPr txBox="1"/>
                    <p:nvPr/>
                  </p:nvSpPr>
                  <p:spPr>
                    <a:xfrm>
                      <a:off x="1476280" y="581087"/>
                      <a:ext cx="235962" cy="1737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1">
                      <a:spAutoFit/>
                    </a:bodyPr>
                    <a:lstStyle/>
                    <a:p>
                      <a:r>
                        <a:rPr lang="en-US" sz="1400" b="1" dirty="0">
                          <a:effectLst>
                            <a:glow rad="50800">
                              <a:schemeClr val="bg1"/>
                            </a:glow>
                          </a:effectLst>
                        </a:rPr>
                        <a:t>L</a:t>
                      </a:r>
                    </a:p>
                  </p:txBody>
                </p:sp>
                <p:sp>
                  <p:nvSpPr>
                    <p:cNvPr id="592" name="TextBox 591"/>
                    <p:cNvSpPr txBox="1"/>
                    <p:nvPr/>
                  </p:nvSpPr>
                  <p:spPr>
                    <a:xfrm>
                      <a:off x="1469437" y="1384698"/>
                      <a:ext cx="249644" cy="1737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1">
                      <a:spAutoFit/>
                    </a:bodyPr>
                    <a:lstStyle/>
                    <a:p>
                      <a:r>
                        <a:rPr lang="en-US" sz="1400" b="1" dirty="0">
                          <a:effectLst>
                            <a:glow rad="50800">
                              <a:schemeClr val="bg1"/>
                            </a:glow>
                          </a:effectLst>
                        </a:rPr>
                        <a:t>R</a:t>
                      </a:r>
                    </a:p>
                  </p:txBody>
                </p:sp>
              </p:grpSp>
              <p:grpSp>
                <p:nvGrpSpPr>
                  <p:cNvPr id="7" name="그룹 634"/>
                  <p:cNvGrpSpPr/>
                  <p:nvPr/>
                </p:nvGrpSpPr>
                <p:grpSpPr>
                  <a:xfrm>
                    <a:off x="2646834" y="899195"/>
                    <a:ext cx="1807749" cy="1803309"/>
                    <a:chOff x="361131" y="3597500"/>
                    <a:chExt cx="1807749" cy="1803309"/>
                  </a:xfrm>
                </p:grpSpPr>
                <p:grpSp>
                  <p:nvGrpSpPr>
                    <p:cNvPr id="8" name="그룹 42"/>
                    <p:cNvGrpSpPr/>
                    <p:nvPr/>
                  </p:nvGrpSpPr>
                  <p:grpSpPr>
                    <a:xfrm>
                      <a:off x="420249" y="3610061"/>
                      <a:ext cx="89668" cy="873589"/>
                      <a:chOff x="812037" y="-115063"/>
                      <a:chExt cx="107138" cy="806444"/>
                    </a:xfrm>
                  </p:grpSpPr>
                  <p:sp>
                    <p:nvSpPr>
                      <p:cNvPr id="585" name="TextBox 584"/>
                      <p:cNvSpPr txBox="1"/>
                      <p:nvPr/>
                    </p:nvSpPr>
                    <p:spPr>
                      <a:xfrm>
                        <a:off x="848834" y="-115063"/>
                        <a:ext cx="68517" cy="1276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1200" b="1" dirty="0">
                            <a:latin typeface="+mj-ea"/>
                            <a:ea typeface="+mj-ea"/>
                          </a:rPr>
                          <a:t>F</a:t>
                        </a:r>
                        <a:endParaRPr lang="ko-KR" altLang="en-US" sz="12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586" name="TextBox 585"/>
                      <p:cNvSpPr txBox="1"/>
                      <p:nvPr/>
                    </p:nvSpPr>
                    <p:spPr>
                      <a:xfrm>
                        <a:off x="835580" y="35607"/>
                        <a:ext cx="80851" cy="1276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1200" b="1" dirty="0">
                            <a:latin typeface="+mj-ea"/>
                            <a:ea typeface="+mj-ea"/>
                          </a:rPr>
                          <a:t>P</a:t>
                        </a:r>
                        <a:endParaRPr lang="ko-KR" altLang="en-US" sz="12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587" name="TextBox 586"/>
                      <p:cNvSpPr txBox="1"/>
                      <p:nvPr/>
                    </p:nvSpPr>
                    <p:spPr>
                      <a:xfrm>
                        <a:off x="840291" y="209560"/>
                        <a:ext cx="76739" cy="1276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1200" b="1" dirty="0">
                            <a:latin typeface="+mj-ea"/>
                            <a:ea typeface="+mj-ea"/>
                          </a:rPr>
                          <a:t>T</a:t>
                        </a:r>
                        <a:endParaRPr lang="ko-KR" altLang="en-US" sz="12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588" name="TextBox 587"/>
                      <p:cNvSpPr txBox="1"/>
                      <p:nvPr/>
                    </p:nvSpPr>
                    <p:spPr>
                      <a:xfrm>
                        <a:off x="840291" y="378888"/>
                        <a:ext cx="73998" cy="1276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1200" b="1" dirty="0">
                            <a:latin typeface="+mj-ea"/>
                            <a:ea typeface="+mj-ea"/>
                          </a:rPr>
                          <a:t>S</a:t>
                        </a:r>
                        <a:endParaRPr lang="ko-KR" altLang="en-US" sz="12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589" name="TextBox 588"/>
                      <p:cNvSpPr txBox="1"/>
                      <p:nvPr/>
                    </p:nvSpPr>
                    <p:spPr>
                      <a:xfrm>
                        <a:off x="812037" y="490005"/>
                        <a:ext cx="102776" cy="1276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1200" b="1" dirty="0">
                            <a:latin typeface="+mj-ea"/>
                            <a:ea typeface="+mj-ea"/>
                          </a:rPr>
                          <a:t>O</a:t>
                        </a:r>
                        <a:endParaRPr lang="ko-KR" altLang="en-US" sz="12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590" name="TextBox 589"/>
                      <p:cNvSpPr txBox="1"/>
                      <p:nvPr/>
                    </p:nvSpPr>
                    <p:spPr>
                      <a:xfrm>
                        <a:off x="835584" y="563756"/>
                        <a:ext cx="83591" cy="1276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1200" b="1" dirty="0">
                            <a:latin typeface="+mj-ea"/>
                            <a:ea typeface="+mj-ea"/>
                          </a:rPr>
                          <a:t>C</a:t>
                        </a:r>
                        <a:endParaRPr lang="ko-KR" altLang="en-US" sz="1200" b="1" dirty="0"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grpSp>
                  <p:nvGrpSpPr>
                    <p:cNvPr id="9" name="그룹 42"/>
                    <p:cNvGrpSpPr/>
                    <p:nvPr/>
                  </p:nvGrpSpPr>
                  <p:grpSpPr>
                    <a:xfrm>
                      <a:off x="420246" y="4429230"/>
                      <a:ext cx="87872" cy="790265"/>
                      <a:chOff x="812042" y="-466798"/>
                      <a:chExt cx="104994" cy="729527"/>
                    </a:xfrm>
                  </p:grpSpPr>
                  <p:sp>
                    <p:nvSpPr>
                      <p:cNvPr id="580" name="TextBox 174"/>
                      <p:cNvSpPr txBox="1"/>
                      <p:nvPr/>
                    </p:nvSpPr>
                    <p:spPr>
                      <a:xfrm>
                        <a:off x="845004" y="135103"/>
                        <a:ext cx="68517" cy="12762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1200" b="1" dirty="0">
                            <a:latin typeface="+mj-ea"/>
                            <a:ea typeface="+mj-ea"/>
                          </a:rPr>
                          <a:t>F</a:t>
                        </a:r>
                        <a:endParaRPr lang="ko-KR" altLang="en-US" sz="12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581" name="TextBox 175"/>
                      <p:cNvSpPr txBox="1"/>
                      <p:nvPr/>
                    </p:nvSpPr>
                    <p:spPr>
                      <a:xfrm>
                        <a:off x="835587" y="-8759"/>
                        <a:ext cx="80850" cy="12762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1200" b="1" dirty="0">
                            <a:latin typeface="+mj-ea"/>
                            <a:ea typeface="+mj-ea"/>
                          </a:rPr>
                          <a:t>P</a:t>
                        </a:r>
                        <a:endParaRPr lang="ko-KR" altLang="en-US" sz="12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582" name="TextBox 176"/>
                      <p:cNvSpPr txBox="1"/>
                      <p:nvPr/>
                    </p:nvSpPr>
                    <p:spPr>
                      <a:xfrm>
                        <a:off x="840297" y="-193628"/>
                        <a:ext cx="76739" cy="12762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1200" b="1" dirty="0">
                            <a:latin typeface="+mj-ea"/>
                            <a:ea typeface="+mj-ea"/>
                          </a:rPr>
                          <a:t>T</a:t>
                        </a:r>
                        <a:endParaRPr lang="ko-KR" altLang="en-US" sz="12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583" name="TextBox 177"/>
                      <p:cNvSpPr txBox="1"/>
                      <p:nvPr/>
                    </p:nvSpPr>
                    <p:spPr>
                      <a:xfrm>
                        <a:off x="840297" y="-355679"/>
                        <a:ext cx="73999" cy="12762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1200" b="1" dirty="0">
                            <a:latin typeface="+mj-ea"/>
                            <a:ea typeface="+mj-ea"/>
                          </a:rPr>
                          <a:t>S</a:t>
                        </a:r>
                        <a:endParaRPr lang="ko-KR" altLang="en-US" sz="12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584" name="TextBox 583"/>
                      <p:cNvSpPr txBox="1"/>
                      <p:nvPr/>
                    </p:nvSpPr>
                    <p:spPr>
                      <a:xfrm>
                        <a:off x="812042" y="-466798"/>
                        <a:ext cx="102777" cy="12762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1200" b="1" dirty="0">
                            <a:latin typeface="+mj-ea"/>
                            <a:ea typeface="+mj-ea"/>
                          </a:rPr>
                          <a:t>O</a:t>
                        </a:r>
                        <a:endParaRPr lang="ko-KR" altLang="en-US" sz="1200" b="1" dirty="0"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grpSp>
                  <p:nvGrpSpPr>
                    <p:cNvPr id="10" name="그룹 42"/>
                    <p:cNvGrpSpPr/>
                    <p:nvPr/>
                  </p:nvGrpSpPr>
                  <p:grpSpPr>
                    <a:xfrm>
                      <a:off x="595796" y="5229193"/>
                      <a:ext cx="790042" cy="138402"/>
                      <a:chOff x="800139" y="152872"/>
                      <a:chExt cx="943955" cy="127768"/>
                    </a:xfrm>
                  </p:grpSpPr>
                  <p:sp>
                    <p:nvSpPr>
                      <p:cNvPr id="574" name="TextBox 168"/>
                      <p:cNvSpPr txBox="1"/>
                      <p:nvPr/>
                    </p:nvSpPr>
                    <p:spPr>
                      <a:xfrm>
                        <a:off x="800139" y="152872"/>
                        <a:ext cx="68515" cy="1276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1200" b="1" dirty="0">
                            <a:latin typeface="+mj-ea"/>
                            <a:ea typeface="+mj-ea"/>
                          </a:rPr>
                          <a:t>F</a:t>
                        </a:r>
                        <a:endParaRPr lang="ko-KR" altLang="en-US" sz="12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575" name="TextBox 574"/>
                      <p:cNvSpPr txBox="1"/>
                      <p:nvPr/>
                    </p:nvSpPr>
                    <p:spPr>
                      <a:xfrm>
                        <a:off x="972213" y="152872"/>
                        <a:ext cx="80849" cy="12762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1200" b="1" dirty="0">
                            <a:latin typeface="+mj-ea"/>
                            <a:ea typeface="+mj-ea"/>
                          </a:rPr>
                          <a:t>P</a:t>
                        </a:r>
                        <a:endParaRPr lang="ko-KR" altLang="en-US" sz="12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576" name="TextBox 575"/>
                      <p:cNvSpPr txBox="1"/>
                      <p:nvPr/>
                    </p:nvSpPr>
                    <p:spPr>
                      <a:xfrm>
                        <a:off x="1210208" y="152874"/>
                        <a:ext cx="76737" cy="12762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1200" b="1" dirty="0">
                            <a:latin typeface="+mj-ea"/>
                            <a:ea typeface="+mj-ea"/>
                          </a:rPr>
                          <a:t>T</a:t>
                        </a:r>
                        <a:endParaRPr lang="ko-KR" altLang="en-US" sz="12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577" name="TextBox 171"/>
                      <p:cNvSpPr txBox="1"/>
                      <p:nvPr/>
                    </p:nvSpPr>
                    <p:spPr>
                      <a:xfrm>
                        <a:off x="1440065" y="152872"/>
                        <a:ext cx="73997" cy="1276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1200" b="1" dirty="0">
                            <a:latin typeface="+mj-ea"/>
                            <a:ea typeface="+mj-ea"/>
                          </a:rPr>
                          <a:t>S</a:t>
                        </a:r>
                        <a:endParaRPr lang="ko-KR" altLang="en-US" sz="12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578" name="TextBox 172"/>
                      <p:cNvSpPr txBox="1"/>
                      <p:nvPr/>
                    </p:nvSpPr>
                    <p:spPr>
                      <a:xfrm>
                        <a:off x="1562666" y="153011"/>
                        <a:ext cx="102774" cy="1276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1200" b="1" dirty="0">
                            <a:latin typeface="+mj-ea"/>
                            <a:ea typeface="+mj-ea"/>
                          </a:rPr>
                          <a:t>O</a:t>
                        </a:r>
                        <a:endParaRPr lang="ko-KR" altLang="en-US" sz="12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579" name="TextBox 173"/>
                      <p:cNvSpPr txBox="1"/>
                      <p:nvPr/>
                    </p:nvSpPr>
                    <p:spPr>
                      <a:xfrm>
                        <a:off x="1660504" y="152872"/>
                        <a:ext cx="83590" cy="1276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1200" b="1" dirty="0">
                            <a:latin typeface="+mj-ea"/>
                            <a:ea typeface="+mj-ea"/>
                          </a:rPr>
                          <a:t>C</a:t>
                        </a:r>
                        <a:endParaRPr lang="ko-KR" altLang="en-US" sz="1200" b="1" dirty="0"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grpSp>
                  <p:nvGrpSpPr>
                    <p:cNvPr id="11" name="그룹 42"/>
                    <p:cNvGrpSpPr/>
                    <p:nvPr/>
                  </p:nvGrpSpPr>
                  <p:grpSpPr>
                    <a:xfrm>
                      <a:off x="1387884" y="5229202"/>
                      <a:ext cx="725121" cy="138253"/>
                      <a:chOff x="912126" y="-312132"/>
                      <a:chExt cx="866394" cy="127629"/>
                    </a:xfrm>
                  </p:grpSpPr>
                  <p:sp>
                    <p:nvSpPr>
                      <p:cNvPr id="569" name="TextBox 568"/>
                      <p:cNvSpPr txBox="1"/>
                      <p:nvPr/>
                    </p:nvSpPr>
                    <p:spPr>
                      <a:xfrm>
                        <a:off x="1710004" y="-312130"/>
                        <a:ext cx="68516" cy="12762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1200" b="1" dirty="0">
                            <a:latin typeface="+mj-ea"/>
                            <a:ea typeface="+mj-ea"/>
                          </a:rPr>
                          <a:t>F</a:t>
                        </a:r>
                        <a:endParaRPr lang="ko-KR" altLang="en-US" sz="12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570" name="TextBox 569"/>
                      <p:cNvSpPr txBox="1"/>
                      <p:nvPr/>
                    </p:nvSpPr>
                    <p:spPr>
                      <a:xfrm>
                        <a:off x="1514386" y="-312132"/>
                        <a:ext cx="80850" cy="12762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1200" b="1" dirty="0">
                            <a:latin typeface="+mj-ea"/>
                            <a:ea typeface="+mj-ea"/>
                          </a:rPr>
                          <a:t>P</a:t>
                        </a:r>
                        <a:endParaRPr lang="ko-KR" altLang="en-US" sz="12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571" name="TextBox 570"/>
                      <p:cNvSpPr txBox="1"/>
                      <p:nvPr/>
                    </p:nvSpPr>
                    <p:spPr>
                      <a:xfrm>
                        <a:off x="1289236" y="-312132"/>
                        <a:ext cx="76738" cy="12762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1200" b="1" dirty="0">
                            <a:latin typeface="+mj-ea"/>
                            <a:ea typeface="+mj-ea"/>
                          </a:rPr>
                          <a:t>T</a:t>
                        </a:r>
                        <a:endParaRPr lang="ko-KR" altLang="en-US" sz="12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572" name="TextBox 166"/>
                      <p:cNvSpPr txBox="1"/>
                      <p:nvPr/>
                    </p:nvSpPr>
                    <p:spPr>
                      <a:xfrm>
                        <a:off x="1068796" y="-312132"/>
                        <a:ext cx="73997" cy="12762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1200" b="1" dirty="0">
                            <a:latin typeface="+mj-ea"/>
                            <a:ea typeface="+mj-ea"/>
                          </a:rPr>
                          <a:t>S</a:t>
                        </a:r>
                        <a:endParaRPr lang="ko-KR" altLang="en-US" sz="12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573" name="TextBox 167"/>
                      <p:cNvSpPr txBox="1"/>
                      <p:nvPr/>
                    </p:nvSpPr>
                    <p:spPr>
                      <a:xfrm>
                        <a:off x="912126" y="-312132"/>
                        <a:ext cx="102775" cy="12762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1200" b="1" dirty="0">
                            <a:latin typeface="+mj-ea"/>
                            <a:ea typeface="+mj-ea"/>
                          </a:rPr>
                          <a:t>O</a:t>
                        </a:r>
                        <a:endParaRPr lang="ko-KR" altLang="en-US" sz="1200" b="1" dirty="0"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grpSp>
                  <p:nvGrpSpPr>
                    <p:cNvPr id="12" name="그룹 122"/>
                    <p:cNvGrpSpPr/>
                    <p:nvPr/>
                  </p:nvGrpSpPr>
                  <p:grpSpPr>
                    <a:xfrm>
                      <a:off x="361131" y="3600603"/>
                      <a:ext cx="63062" cy="1616038"/>
                      <a:chOff x="761387" y="1719407"/>
                      <a:chExt cx="73198" cy="1569277"/>
                    </a:xfrm>
                  </p:grpSpPr>
                  <p:sp>
                    <p:nvSpPr>
                      <p:cNvPr id="567" name="왼쪽 대괄호 566"/>
                      <p:cNvSpPr/>
                      <p:nvPr/>
                    </p:nvSpPr>
                    <p:spPr>
                      <a:xfrm>
                        <a:off x="761387" y="1719407"/>
                        <a:ext cx="69946" cy="784800"/>
                      </a:xfrm>
                      <a:prstGeom prst="leftBracket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endParaRPr lang="ko-KR" altLang="en-US" sz="1050" b="1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568" name="왼쪽 대괄호 567"/>
                      <p:cNvSpPr/>
                      <p:nvPr/>
                    </p:nvSpPr>
                    <p:spPr>
                      <a:xfrm>
                        <a:off x="764638" y="2503883"/>
                        <a:ext cx="69947" cy="784801"/>
                      </a:xfrm>
                      <a:prstGeom prst="leftBracket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endParaRPr lang="ko-KR" altLang="en-US" sz="1050" b="1"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grpSp>
                  <p:nvGrpSpPr>
                    <p:cNvPr id="13" name="그룹 630"/>
                    <p:cNvGrpSpPr/>
                    <p:nvPr/>
                  </p:nvGrpSpPr>
                  <p:grpSpPr>
                    <a:xfrm>
                      <a:off x="539552" y="3597500"/>
                      <a:ext cx="1629328" cy="1631700"/>
                      <a:chOff x="755576" y="4005064"/>
                      <a:chExt cx="1629328" cy="1631700"/>
                    </a:xfrm>
                  </p:grpSpPr>
                  <p:sp>
                    <p:nvSpPr>
                      <p:cNvPr id="545" name="직사각형 544"/>
                      <p:cNvSpPr/>
                      <p:nvPr/>
                    </p:nvSpPr>
                    <p:spPr>
                      <a:xfrm>
                        <a:off x="755576" y="4005064"/>
                        <a:ext cx="1626761" cy="1627200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3200" dirty="0">
                          <a:noFill/>
                        </a:endParaRPr>
                      </a:p>
                    </p:txBody>
                  </p:sp>
                  <p:cxnSp>
                    <p:nvCxnSpPr>
                      <p:cNvPr id="546" name="Straight Connector 250"/>
                      <p:cNvCxnSpPr/>
                      <p:nvPr/>
                    </p:nvCxnSpPr>
                    <p:spPr>
                      <a:xfrm>
                        <a:off x="763458" y="4169855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7" name="Straight Connector 250"/>
                      <p:cNvCxnSpPr/>
                      <p:nvPr/>
                    </p:nvCxnSpPr>
                    <p:spPr>
                      <a:xfrm>
                        <a:off x="758447" y="4322255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8" name="Straight Connector 250"/>
                      <p:cNvCxnSpPr/>
                      <p:nvPr/>
                    </p:nvCxnSpPr>
                    <p:spPr>
                      <a:xfrm>
                        <a:off x="757148" y="4560353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9" name="Straight Connector 250"/>
                      <p:cNvCxnSpPr/>
                      <p:nvPr/>
                    </p:nvCxnSpPr>
                    <p:spPr>
                      <a:xfrm>
                        <a:off x="764173" y="4685166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0" name="Straight Connector 250"/>
                      <p:cNvCxnSpPr/>
                      <p:nvPr/>
                    </p:nvCxnSpPr>
                    <p:spPr>
                      <a:xfrm>
                        <a:off x="764173" y="4799455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1" name="Straight Connector 250"/>
                      <p:cNvCxnSpPr/>
                      <p:nvPr/>
                    </p:nvCxnSpPr>
                    <p:spPr>
                      <a:xfrm>
                        <a:off x="764904" y="4849455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2" name="Straight Connector 250"/>
                      <p:cNvCxnSpPr/>
                      <p:nvPr/>
                    </p:nvCxnSpPr>
                    <p:spPr>
                      <a:xfrm>
                        <a:off x="759790" y="4954061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3" name="Straight Connector 250"/>
                      <p:cNvCxnSpPr/>
                      <p:nvPr/>
                    </p:nvCxnSpPr>
                    <p:spPr>
                      <a:xfrm>
                        <a:off x="764173" y="5085184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4" name="Straight Connector 250"/>
                      <p:cNvCxnSpPr/>
                      <p:nvPr/>
                    </p:nvCxnSpPr>
                    <p:spPr>
                      <a:xfrm>
                        <a:off x="763731" y="5320913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5" name="Straight Connector 250"/>
                      <p:cNvCxnSpPr/>
                      <p:nvPr/>
                    </p:nvCxnSpPr>
                    <p:spPr>
                      <a:xfrm>
                        <a:off x="759790" y="5477822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4" name="그룹 590"/>
                      <p:cNvGrpSpPr/>
                      <p:nvPr/>
                    </p:nvGrpSpPr>
                    <p:grpSpPr>
                      <a:xfrm rot="16200000">
                        <a:off x="757434" y="4166932"/>
                        <a:ext cx="1627756" cy="1311907"/>
                        <a:chOff x="909548" y="4322255"/>
                        <a:chExt cx="1627756" cy="1311907"/>
                      </a:xfrm>
                    </p:grpSpPr>
                    <p:cxnSp>
                      <p:nvCxnSpPr>
                        <p:cNvPr id="557" name="Straight Connector 250"/>
                        <p:cNvCxnSpPr/>
                        <p:nvPr/>
                      </p:nvCxnSpPr>
                      <p:spPr>
                        <a:xfrm>
                          <a:off x="915858" y="4322255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8" name="Straight Connector 250"/>
                        <p:cNvCxnSpPr/>
                        <p:nvPr/>
                      </p:nvCxnSpPr>
                      <p:spPr>
                        <a:xfrm>
                          <a:off x="910847" y="4482537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9" name="Straight Connector 250"/>
                        <p:cNvCxnSpPr/>
                        <p:nvPr/>
                      </p:nvCxnSpPr>
                      <p:spPr>
                        <a:xfrm>
                          <a:off x="909548" y="4724576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60" name="Straight Connector 250"/>
                        <p:cNvCxnSpPr/>
                        <p:nvPr/>
                      </p:nvCxnSpPr>
                      <p:spPr>
                        <a:xfrm>
                          <a:off x="916573" y="4849390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61" name="Straight Connector 250"/>
                        <p:cNvCxnSpPr/>
                        <p:nvPr/>
                      </p:nvCxnSpPr>
                      <p:spPr>
                        <a:xfrm>
                          <a:off x="916573" y="4949542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62" name="Straight Connector 250"/>
                        <p:cNvCxnSpPr/>
                        <p:nvPr/>
                      </p:nvCxnSpPr>
                      <p:spPr>
                        <a:xfrm>
                          <a:off x="917304" y="5001315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63" name="Straight Connector 250"/>
                        <p:cNvCxnSpPr/>
                        <p:nvPr/>
                      </p:nvCxnSpPr>
                      <p:spPr>
                        <a:xfrm>
                          <a:off x="912190" y="5114344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64" name="Straight Connector 250"/>
                        <p:cNvCxnSpPr/>
                        <p:nvPr/>
                      </p:nvCxnSpPr>
                      <p:spPr>
                        <a:xfrm>
                          <a:off x="916573" y="5241526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65" name="Straight Connector 250"/>
                        <p:cNvCxnSpPr/>
                        <p:nvPr/>
                      </p:nvCxnSpPr>
                      <p:spPr>
                        <a:xfrm>
                          <a:off x="916131" y="5477255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66" name="Straight Connector 250"/>
                        <p:cNvCxnSpPr/>
                        <p:nvPr/>
                      </p:nvCxnSpPr>
                      <p:spPr>
                        <a:xfrm>
                          <a:off x="912191" y="5634162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5" name="그룹 122"/>
                    <p:cNvGrpSpPr/>
                    <p:nvPr/>
                  </p:nvGrpSpPr>
                  <p:grpSpPr>
                    <a:xfrm rot="16200000">
                      <a:off x="1323922" y="4561259"/>
                      <a:ext cx="63062" cy="1616038"/>
                      <a:chOff x="761387" y="1719407"/>
                      <a:chExt cx="73198" cy="1569277"/>
                    </a:xfrm>
                  </p:grpSpPr>
                  <p:sp>
                    <p:nvSpPr>
                      <p:cNvPr id="543" name="왼쪽 대괄호 542"/>
                      <p:cNvSpPr/>
                      <p:nvPr/>
                    </p:nvSpPr>
                    <p:spPr>
                      <a:xfrm>
                        <a:off x="761387" y="1719407"/>
                        <a:ext cx="69946" cy="784800"/>
                      </a:xfrm>
                      <a:prstGeom prst="leftBracket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endParaRPr lang="ko-KR" altLang="en-US" sz="1050" b="1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544" name="왼쪽 대괄호 543"/>
                      <p:cNvSpPr/>
                      <p:nvPr/>
                    </p:nvSpPr>
                    <p:spPr>
                      <a:xfrm>
                        <a:off x="764638" y="2503883"/>
                        <a:ext cx="69947" cy="784801"/>
                      </a:xfrm>
                      <a:prstGeom prst="leftBracket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endParaRPr lang="ko-KR" altLang="en-US" sz="1050" b="1">
                          <a:latin typeface="+mj-ea"/>
                          <a:ea typeface="+mj-ea"/>
                        </a:endParaRPr>
                      </a:p>
                    </p:txBody>
                  </p:sp>
                </p:grpSp>
              </p:grpSp>
              <p:sp>
                <p:nvSpPr>
                  <p:cNvPr id="534" name="TextBox 128"/>
                  <p:cNvSpPr txBox="1"/>
                  <p:nvPr/>
                </p:nvSpPr>
                <p:spPr>
                  <a:xfrm>
                    <a:off x="3179467" y="2704858"/>
                    <a:ext cx="204676" cy="16129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1">
                    <a:spAutoFit/>
                  </a:bodyPr>
                  <a:lstStyle/>
                  <a:p>
                    <a:r>
                      <a:rPr lang="en-US" sz="1400" b="1" dirty="0">
                        <a:effectLst>
                          <a:glow rad="50800">
                            <a:schemeClr val="bg1"/>
                          </a:glow>
                        </a:effectLst>
                      </a:rPr>
                      <a:t>L</a:t>
                    </a:r>
                  </a:p>
                </p:txBody>
              </p:sp>
              <p:sp>
                <p:nvSpPr>
                  <p:cNvPr id="535" name="TextBox 534"/>
                  <p:cNvSpPr txBox="1"/>
                  <p:nvPr/>
                </p:nvSpPr>
                <p:spPr>
                  <a:xfrm>
                    <a:off x="3886981" y="2704858"/>
                    <a:ext cx="216543" cy="16129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1">
                    <a:spAutoFit/>
                  </a:bodyPr>
                  <a:lstStyle/>
                  <a:p>
                    <a:r>
                      <a:rPr lang="en-US" sz="1400" b="1" dirty="0">
                        <a:effectLst>
                          <a:glow rad="50800">
                            <a:schemeClr val="bg1"/>
                          </a:glow>
                        </a:effectLst>
                      </a:rPr>
                      <a:t>R</a:t>
                    </a:r>
                  </a:p>
                </p:txBody>
              </p:sp>
            </p:grpSp>
          </p:grpSp>
          <p:grpSp>
            <p:nvGrpSpPr>
              <p:cNvPr id="16" name="그룹 317"/>
              <p:cNvGrpSpPr/>
              <p:nvPr/>
            </p:nvGrpSpPr>
            <p:grpSpPr>
              <a:xfrm>
                <a:off x="6199609" y="2733303"/>
                <a:ext cx="1427111" cy="1703559"/>
                <a:chOff x="6024144" y="2780928"/>
                <a:chExt cx="1427111" cy="1703559"/>
              </a:xfrm>
            </p:grpSpPr>
            <p:pic>
              <p:nvPicPr>
                <p:cNvPr id="488" name="Picture 6"/>
                <p:cNvPicPr preferRelativeResize="0">
                  <a:picLocks noChangeArrowheads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6024144" y="2780928"/>
                  <a:ext cx="1427111" cy="14454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17" name="그룹 42"/>
                <p:cNvGrpSpPr/>
                <p:nvPr/>
              </p:nvGrpSpPr>
              <p:grpSpPr>
                <a:xfrm>
                  <a:off x="6088140" y="4198088"/>
                  <a:ext cx="680843" cy="118232"/>
                  <a:chOff x="800139" y="152871"/>
                  <a:chExt cx="943955" cy="127761"/>
                </a:xfrm>
              </p:grpSpPr>
              <p:sp>
                <p:nvSpPr>
                  <p:cNvPr id="524" name="TextBox 523"/>
                  <p:cNvSpPr txBox="1"/>
                  <p:nvPr/>
                </p:nvSpPr>
                <p:spPr>
                  <a:xfrm>
                    <a:off x="800139" y="152871"/>
                    <a:ext cx="68515" cy="1276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200" b="1" dirty="0">
                        <a:latin typeface="+mj-ea"/>
                        <a:ea typeface="+mj-ea"/>
                      </a:rPr>
                      <a:t>F</a:t>
                    </a:r>
                    <a:endParaRPr lang="ko-KR" altLang="en-US" sz="120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525" name="TextBox 524"/>
                  <p:cNvSpPr txBox="1"/>
                  <p:nvPr/>
                </p:nvSpPr>
                <p:spPr>
                  <a:xfrm>
                    <a:off x="972213" y="152871"/>
                    <a:ext cx="80849" cy="1276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200" b="1" dirty="0">
                        <a:latin typeface="+mj-ea"/>
                        <a:ea typeface="+mj-ea"/>
                      </a:rPr>
                      <a:t>P</a:t>
                    </a:r>
                    <a:endParaRPr lang="ko-KR" altLang="en-US" sz="120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526" name="TextBox 525"/>
                  <p:cNvSpPr txBox="1"/>
                  <p:nvPr/>
                </p:nvSpPr>
                <p:spPr>
                  <a:xfrm>
                    <a:off x="1210208" y="152873"/>
                    <a:ext cx="76737" cy="1276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200" b="1" dirty="0">
                        <a:latin typeface="+mj-ea"/>
                        <a:ea typeface="+mj-ea"/>
                      </a:rPr>
                      <a:t>T</a:t>
                    </a:r>
                    <a:endParaRPr lang="ko-KR" altLang="en-US" sz="120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527" name="TextBox 526"/>
                  <p:cNvSpPr txBox="1"/>
                  <p:nvPr/>
                </p:nvSpPr>
                <p:spPr>
                  <a:xfrm>
                    <a:off x="1440065" y="152873"/>
                    <a:ext cx="73997" cy="1276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200" b="1" dirty="0">
                        <a:latin typeface="+mj-ea"/>
                        <a:ea typeface="+mj-ea"/>
                      </a:rPr>
                      <a:t>S</a:t>
                    </a:r>
                    <a:endParaRPr lang="ko-KR" altLang="en-US" sz="120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528" name="TextBox 527"/>
                  <p:cNvSpPr txBox="1"/>
                  <p:nvPr/>
                </p:nvSpPr>
                <p:spPr>
                  <a:xfrm>
                    <a:off x="1562666" y="153010"/>
                    <a:ext cx="102774" cy="1276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200" b="1" dirty="0">
                        <a:latin typeface="+mj-ea"/>
                        <a:ea typeface="+mj-ea"/>
                      </a:rPr>
                      <a:t>O</a:t>
                    </a:r>
                    <a:endParaRPr lang="ko-KR" altLang="en-US" sz="120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529" name="TextBox 528"/>
                  <p:cNvSpPr txBox="1"/>
                  <p:nvPr/>
                </p:nvSpPr>
                <p:spPr>
                  <a:xfrm>
                    <a:off x="1660504" y="152873"/>
                    <a:ext cx="83590" cy="1276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200" b="1" dirty="0">
                        <a:latin typeface="+mj-ea"/>
                        <a:ea typeface="+mj-ea"/>
                      </a:rPr>
                      <a:t>C</a:t>
                    </a:r>
                    <a:endParaRPr lang="ko-KR" altLang="en-US" sz="1200" b="1" dirty="0">
                      <a:latin typeface="+mj-ea"/>
                      <a:ea typeface="+mj-ea"/>
                    </a:endParaRPr>
                  </a:p>
                </p:txBody>
              </p:sp>
            </p:grpSp>
            <p:grpSp>
              <p:nvGrpSpPr>
                <p:cNvPr id="18" name="그룹 42"/>
                <p:cNvGrpSpPr/>
                <p:nvPr/>
              </p:nvGrpSpPr>
              <p:grpSpPr>
                <a:xfrm>
                  <a:off x="6770747" y="4198091"/>
                  <a:ext cx="624896" cy="118103"/>
                  <a:chOff x="912126" y="-312131"/>
                  <a:chExt cx="866394" cy="127628"/>
                </a:xfrm>
              </p:grpSpPr>
              <p:sp>
                <p:nvSpPr>
                  <p:cNvPr id="519" name="TextBox 518"/>
                  <p:cNvSpPr txBox="1"/>
                  <p:nvPr/>
                </p:nvSpPr>
                <p:spPr>
                  <a:xfrm>
                    <a:off x="1710004" y="-312131"/>
                    <a:ext cx="68516" cy="12762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200" b="1" dirty="0">
                        <a:latin typeface="+mj-ea"/>
                        <a:ea typeface="+mj-ea"/>
                      </a:rPr>
                      <a:t>F</a:t>
                    </a:r>
                    <a:endParaRPr lang="ko-KR" altLang="en-US" sz="120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520" name="TextBox 519"/>
                  <p:cNvSpPr txBox="1"/>
                  <p:nvPr/>
                </p:nvSpPr>
                <p:spPr>
                  <a:xfrm>
                    <a:off x="1514386" y="-312131"/>
                    <a:ext cx="80850" cy="12762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200" b="1" dirty="0">
                        <a:latin typeface="+mj-ea"/>
                        <a:ea typeface="+mj-ea"/>
                      </a:rPr>
                      <a:t>P</a:t>
                    </a:r>
                    <a:endParaRPr lang="ko-KR" altLang="en-US" sz="120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521" name="TextBox 520"/>
                  <p:cNvSpPr txBox="1"/>
                  <p:nvPr/>
                </p:nvSpPr>
                <p:spPr>
                  <a:xfrm>
                    <a:off x="1289236" y="-312131"/>
                    <a:ext cx="76738" cy="12762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200" b="1" dirty="0">
                        <a:latin typeface="+mj-ea"/>
                        <a:ea typeface="+mj-ea"/>
                      </a:rPr>
                      <a:t>T</a:t>
                    </a:r>
                    <a:endParaRPr lang="ko-KR" altLang="en-US" sz="120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522" name="TextBox 521"/>
                  <p:cNvSpPr txBox="1"/>
                  <p:nvPr/>
                </p:nvSpPr>
                <p:spPr>
                  <a:xfrm>
                    <a:off x="1068796" y="-312131"/>
                    <a:ext cx="73997" cy="12762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200" b="1" dirty="0">
                        <a:latin typeface="+mj-ea"/>
                        <a:ea typeface="+mj-ea"/>
                      </a:rPr>
                      <a:t>S</a:t>
                    </a:r>
                    <a:endParaRPr lang="ko-KR" altLang="en-US" sz="120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523" name="TextBox 522"/>
                  <p:cNvSpPr txBox="1"/>
                  <p:nvPr/>
                </p:nvSpPr>
                <p:spPr>
                  <a:xfrm>
                    <a:off x="912126" y="-312131"/>
                    <a:ext cx="102775" cy="12762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200" b="1" dirty="0">
                        <a:latin typeface="+mj-ea"/>
                        <a:ea typeface="+mj-ea"/>
                      </a:rPr>
                      <a:t>O</a:t>
                    </a:r>
                    <a:endParaRPr lang="ko-KR" altLang="en-US" sz="1200" b="1" dirty="0">
                      <a:latin typeface="+mj-ea"/>
                      <a:ea typeface="+mj-ea"/>
                    </a:endParaRPr>
                  </a:p>
                </p:txBody>
              </p:sp>
            </p:grpSp>
            <p:grpSp>
              <p:nvGrpSpPr>
                <p:cNvPr id="19" name="그룹 630"/>
                <p:cNvGrpSpPr/>
                <p:nvPr/>
              </p:nvGrpSpPr>
              <p:grpSpPr>
                <a:xfrm>
                  <a:off x="6039670" y="2804189"/>
                  <a:ext cx="1404125" cy="1393900"/>
                  <a:chOff x="755576" y="4005064"/>
                  <a:chExt cx="1629328" cy="1631700"/>
                </a:xfrm>
              </p:grpSpPr>
              <p:sp>
                <p:nvSpPr>
                  <p:cNvPr id="497" name="직사각형 496"/>
                  <p:cNvSpPr/>
                  <p:nvPr/>
                </p:nvSpPr>
                <p:spPr>
                  <a:xfrm>
                    <a:off x="755576" y="4005064"/>
                    <a:ext cx="1626761" cy="16272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dirty="0">
                      <a:noFill/>
                    </a:endParaRPr>
                  </a:p>
                </p:txBody>
              </p:sp>
              <p:cxnSp>
                <p:nvCxnSpPr>
                  <p:cNvPr id="498" name="Straight Connector 250"/>
                  <p:cNvCxnSpPr/>
                  <p:nvPr/>
                </p:nvCxnSpPr>
                <p:spPr>
                  <a:xfrm>
                    <a:off x="763458" y="4169855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Straight Connector 250"/>
                  <p:cNvCxnSpPr/>
                  <p:nvPr/>
                </p:nvCxnSpPr>
                <p:spPr>
                  <a:xfrm>
                    <a:off x="758447" y="4322255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Straight Connector 250"/>
                  <p:cNvCxnSpPr/>
                  <p:nvPr/>
                </p:nvCxnSpPr>
                <p:spPr>
                  <a:xfrm>
                    <a:off x="757148" y="4560353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Straight Connector 250"/>
                  <p:cNvCxnSpPr/>
                  <p:nvPr/>
                </p:nvCxnSpPr>
                <p:spPr>
                  <a:xfrm>
                    <a:off x="764173" y="4685166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Straight Connector 250"/>
                  <p:cNvCxnSpPr/>
                  <p:nvPr/>
                </p:nvCxnSpPr>
                <p:spPr>
                  <a:xfrm>
                    <a:off x="764173" y="4799455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Straight Connector 250"/>
                  <p:cNvCxnSpPr/>
                  <p:nvPr/>
                </p:nvCxnSpPr>
                <p:spPr>
                  <a:xfrm>
                    <a:off x="764904" y="4849455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Straight Connector 250"/>
                  <p:cNvCxnSpPr/>
                  <p:nvPr/>
                </p:nvCxnSpPr>
                <p:spPr>
                  <a:xfrm>
                    <a:off x="759790" y="4954061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5" name="Straight Connector 250"/>
                  <p:cNvCxnSpPr/>
                  <p:nvPr/>
                </p:nvCxnSpPr>
                <p:spPr>
                  <a:xfrm>
                    <a:off x="764173" y="5085184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6" name="Straight Connector 250"/>
                  <p:cNvCxnSpPr/>
                  <p:nvPr/>
                </p:nvCxnSpPr>
                <p:spPr>
                  <a:xfrm>
                    <a:off x="763731" y="5320913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7" name="Straight Connector 250"/>
                  <p:cNvCxnSpPr/>
                  <p:nvPr/>
                </p:nvCxnSpPr>
                <p:spPr>
                  <a:xfrm>
                    <a:off x="759790" y="5477822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" name="그룹 590"/>
                  <p:cNvGrpSpPr/>
                  <p:nvPr/>
                </p:nvGrpSpPr>
                <p:grpSpPr>
                  <a:xfrm rot="16200000">
                    <a:off x="757434" y="4166932"/>
                    <a:ext cx="1627756" cy="1311907"/>
                    <a:chOff x="909548" y="4322255"/>
                    <a:chExt cx="1627756" cy="1311907"/>
                  </a:xfrm>
                </p:grpSpPr>
                <p:cxnSp>
                  <p:nvCxnSpPr>
                    <p:cNvPr id="509" name="Straight Connector 250"/>
                    <p:cNvCxnSpPr/>
                    <p:nvPr/>
                  </p:nvCxnSpPr>
                  <p:spPr>
                    <a:xfrm>
                      <a:off x="915858" y="4322255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0" name="Straight Connector 250"/>
                    <p:cNvCxnSpPr/>
                    <p:nvPr/>
                  </p:nvCxnSpPr>
                  <p:spPr>
                    <a:xfrm>
                      <a:off x="910847" y="4482537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1" name="Straight Connector 250"/>
                    <p:cNvCxnSpPr/>
                    <p:nvPr/>
                  </p:nvCxnSpPr>
                  <p:spPr>
                    <a:xfrm>
                      <a:off x="909548" y="4724576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2" name="Straight Connector 250"/>
                    <p:cNvCxnSpPr/>
                    <p:nvPr/>
                  </p:nvCxnSpPr>
                  <p:spPr>
                    <a:xfrm>
                      <a:off x="916573" y="4849390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3" name="Straight Connector 250"/>
                    <p:cNvCxnSpPr/>
                    <p:nvPr/>
                  </p:nvCxnSpPr>
                  <p:spPr>
                    <a:xfrm>
                      <a:off x="916573" y="4959738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4" name="Straight Connector 250"/>
                    <p:cNvCxnSpPr/>
                    <p:nvPr/>
                  </p:nvCxnSpPr>
                  <p:spPr>
                    <a:xfrm>
                      <a:off x="917304" y="4997915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5" name="Straight Connector 250"/>
                    <p:cNvCxnSpPr/>
                    <p:nvPr/>
                  </p:nvCxnSpPr>
                  <p:spPr>
                    <a:xfrm>
                      <a:off x="912190" y="5114344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6" name="Straight Connector 250"/>
                    <p:cNvCxnSpPr/>
                    <p:nvPr/>
                  </p:nvCxnSpPr>
                  <p:spPr>
                    <a:xfrm>
                      <a:off x="916573" y="5241526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7" name="Straight Connector 250"/>
                    <p:cNvCxnSpPr/>
                    <p:nvPr/>
                  </p:nvCxnSpPr>
                  <p:spPr>
                    <a:xfrm>
                      <a:off x="916131" y="5477255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8" name="Straight Connector 250"/>
                    <p:cNvCxnSpPr/>
                    <p:nvPr/>
                  </p:nvCxnSpPr>
                  <p:spPr>
                    <a:xfrm>
                      <a:off x="912191" y="5634162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1" name="그룹 122"/>
                <p:cNvGrpSpPr/>
                <p:nvPr/>
              </p:nvGrpSpPr>
              <p:grpSpPr>
                <a:xfrm rot="16200000">
                  <a:off x="6715863" y="3621416"/>
                  <a:ext cx="53871" cy="1392672"/>
                  <a:chOff x="761387" y="1719407"/>
                  <a:chExt cx="73198" cy="1569277"/>
                </a:xfrm>
              </p:grpSpPr>
              <p:sp>
                <p:nvSpPr>
                  <p:cNvPr id="495" name="왼쪽 대괄호 494"/>
                  <p:cNvSpPr/>
                  <p:nvPr/>
                </p:nvSpPr>
                <p:spPr>
                  <a:xfrm>
                    <a:off x="761387" y="1719407"/>
                    <a:ext cx="69946" cy="784800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1050" b="1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96" name="왼쪽 대괄호 495"/>
                  <p:cNvSpPr/>
                  <p:nvPr/>
                </p:nvSpPr>
                <p:spPr>
                  <a:xfrm>
                    <a:off x="764638" y="2503883"/>
                    <a:ext cx="69947" cy="784801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1050" b="1"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493" name="TextBox 492"/>
                <p:cNvSpPr txBox="1"/>
                <p:nvPr/>
              </p:nvSpPr>
              <p:spPr>
                <a:xfrm>
                  <a:off x="6344922" y="4346700"/>
                  <a:ext cx="176386" cy="1377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r>
                    <a:rPr lang="en-US" sz="1400" b="1" dirty="0">
                      <a:effectLst>
                        <a:glow rad="50800">
                          <a:schemeClr val="bg1"/>
                        </a:glow>
                      </a:effectLst>
                    </a:rPr>
                    <a:t>L</a:t>
                  </a:r>
                </a:p>
              </p:txBody>
            </p:sp>
            <p:sp>
              <p:nvSpPr>
                <p:cNvPr id="494" name="TextBox 493"/>
                <p:cNvSpPr txBox="1"/>
                <p:nvPr/>
              </p:nvSpPr>
              <p:spPr>
                <a:xfrm>
                  <a:off x="6954646" y="4346695"/>
                  <a:ext cx="186615" cy="1377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r>
                    <a:rPr lang="en-US" sz="1400" b="1" dirty="0">
                      <a:effectLst>
                        <a:glow rad="50800">
                          <a:schemeClr val="bg1"/>
                        </a:glow>
                      </a:effectLst>
                    </a:rPr>
                    <a:t>R</a:t>
                  </a:r>
                </a:p>
              </p:txBody>
            </p:sp>
          </p:grpSp>
          <p:grpSp>
            <p:nvGrpSpPr>
              <p:cNvPr id="22" name="그룹 318"/>
              <p:cNvGrpSpPr/>
              <p:nvPr/>
            </p:nvGrpSpPr>
            <p:grpSpPr>
              <a:xfrm>
                <a:off x="7659740" y="2742828"/>
                <a:ext cx="1427110" cy="1691819"/>
                <a:chOff x="7716890" y="2780928"/>
                <a:chExt cx="1427110" cy="1691819"/>
              </a:xfrm>
            </p:grpSpPr>
            <p:pic>
              <p:nvPicPr>
                <p:cNvPr id="446" name="Picture 7"/>
                <p:cNvPicPr preferRelativeResize="0">
                  <a:picLocks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7716890" y="2780928"/>
                  <a:ext cx="1427110" cy="141465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23" name="그룹 42"/>
                <p:cNvGrpSpPr/>
                <p:nvPr/>
              </p:nvGrpSpPr>
              <p:grpSpPr>
                <a:xfrm>
                  <a:off x="7779820" y="4186347"/>
                  <a:ext cx="680844" cy="118232"/>
                  <a:chOff x="800139" y="152871"/>
                  <a:chExt cx="943955" cy="127761"/>
                </a:xfrm>
              </p:grpSpPr>
              <p:sp>
                <p:nvSpPr>
                  <p:cNvPr id="482" name="TextBox 481"/>
                  <p:cNvSpPr txBox="1"/>
                  <p:nvPr/>
                </p:nvSpPr>
                <p:spPr>
                  <a:xfrm>
                    <a:off x="800139" y="152871"/>
                    <a:ext cx="68515" cy="1276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200" b="1" dirty="0">
                        <a:latin typeface="+mj-ea"/>
                        <a:ea typeface="+mj-ea"/>
                      </a:rPr>
                      <a:t>F</a:t>
                    </a:r>
                    <a:endParaRPr lang="ko-KR" altLang="en-US" sz="120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83" name="TextBox 482"/>
                  <p:cNvSpPr txBox="1"/>
                  <p:nvPr/>
                </p:nvSpPr>
                <p:spPr>
                  <a:xfrm>
                    <a:off x="972213" y="152871"/>
                    <a:ext cx="80849" cy="1276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200" b="1" dirty="0">
                        <a:latin typeface="+mj-ea"/>
                        <a:ea typeface="+mj-ea"/>
                      </a:rPr>
                      <a:t>P</a:t>
                    </a:r>
                    <a:endParaRPr lang="ko-KR" altLang="en-US" sz="120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84" name="TextBox 483"/>
                  <p:cNvSpPr txBox="1"/>
                  <p:nvPr/>
                </p:nvSpPr>
                <p:spPr>
                  <a:xfrm>
                    <a:off x="1210208" y="152873"/>
                    <a:ext cx="76737" cy="1276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200" b="1" dirty="0">
                        <a:latin typeface="+mj-ea"/>
                        <a:ea typeface="+mj-ea"/>
                      </a:rPr>
                      <a:t>T</a:t>
                    </a:r>
                    <a:endParaRPr lang="ko-KR" altLang="en-US" sz="120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85" name="TextBox 484"/>
                  <p:cNvSpPr txBox="1"/>
                  <p:nvPr/>
                </p:nvSpPr>
                <p:spPr>
                  <a:xfrm>
                    <a:off x="1440065" y="152873"/>
                    <a:ext cx="73997" cy="1276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200" b="1" dirty="0">
                        <a:latin typeface="+mj-ea"/>
                        <a:ea typeface="+mj-ea"/>
                      </a:rPr>
                      <a:t>S</a:t>
                    </a:r>
                    <a:endParaRPr lang="ko-KR" altLang="en-US" sz="120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86" name="TextBox 485"/>
                  <p:cNvSpPr txBox="1"/>
                  <p:nvPr/>
                </p:nvSpPr>
                <p:spPr>
                  <a:xfrm>
                    <a:off x="1562666" y="153010"/>
                    <a:ext cx="102774" cy="1276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200" b="1" dirty="0">
                        <a:latin typeface="+mj-ea"/>
                        <a:ea typeface="+mj-ea"/>
                      </a:rPr>
                      <a:t>O</a:t>
                    </a:r>
                    <a:endParaRPr lang="ko-KR" altLang="en-US" sz="120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87" name="TextBox 486"/>
                  <p:cNvSpPr txBox="1"/>
                  <p:nvPr/>
                </p:nvSpPr>
                <p:spPr>
                  <a:xfrm>
                    <a:off x="1660504" y="152873"/>
                    <a:ext cx="83590" cy="1276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200" b="1" dirty="0">
                        <a:latin typeface="+mj-ea"/>
                        <a:ea typeface="+mj-ea"/>
                      </a:rPr>
                      <a:t>C</a:t>
                    </a:r>
                    <a:endParaRPr lang="ko-KR" altLang="en-US" sz="1200" b="1" dirty="0">
                      <a:latin typeface="+mj-ea"/>
                      <a:ea typeface="+mj-ea"/>
                    </a:endParaRPr>
                  </a:p>
                </p:txBody>
              </p:sp>
            </p:grpSp>
            <p:grpSp>
              <p:nvGrpSpPr>
                <p:cNvPr id="24" name="그룹 42"/>
                <p:cNvGrpSpPr/>
                <p:nvPr/>
              </p:nvGrpSpPr>
              <p:grpSpPr>
                <a:xfrm>
                  <a:off x="8462427" y="4186351"/>
                  <a:ext cx="624896" cy="118103"/>
                  <a:chOff x="912126" y="-312131"/>
                  <a:chExt cx="866394" cy="127628"/>
                </a:xfrm>
              </p:grpSpPr>
              <p:sp>
                <p:nvSpPr>
                  <p:cNvPr id="477" name="TextBox 476"/>
                  <p:cNvSpPr txBox="1"/>
                  <p:nvPr/>
                </p:nvSpPr>
                <p:spPr>
                  <a:xfrm>
                    <a:off x="1710004" y="-312131"/>
                    <a:ext cx="68516" cy="12762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200" b="1" dirty="0">
                        <a:latin typeface="+mj-ea"/>
                        <a:ea typeface="+mj-ea"/>
                      </a:rPr>
                      <a:t>F</a:t>
                    </a:r>
                    <a:endParaRPr lang="ko-KR" altLang="en-US" sz="120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78" name="TextBox 477"/>
                  <p:cNvSpPr txBox="1"/>
                  <p:nvPr/>
                </p:nvSpPr>
                <p:spPr>
                  <a:xfrm>
                    <a:off x="1514386" y="-312131"/>
                    <a:ext cx="80850" cy="12762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200" b="1" dirty="0">
                        <a:latin typeface="+mj-ea"/>
                        <a:ea typeface="+mj-ea"/>
                      </a:rPr>
                      <a:t>P</a:t>
                    </a:r>
                    <a:endParaRPr lang="ko-KR" altLang="en-US" sz="120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79" name="TextBox 478"/>
                  <p:cNvSpPr txBox="1"/>
                  <p:nvPr/>
                </p:nvSpPr>
                <p:spPr>
                  <a:xfrm>
                    <a:off x="1289236" y="-312131"/>
                    <a:ext cx="76738" cy="12762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200" b="1" dirty="0">
                        <a:latin typeface="+mj-ea"/>
                        <a:ea typeface="+mj-ea"/>
                      </a:rPr>
                      <a:t>T</a:t>
                    </a:r>
                    <a:endParaRPr lang="ko-KR" altLang="en-US" sz="120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80" name="TextBox 479"/>
                  <p:cNvSpPr txBox="1"/>
                  <p:nvPr/>
                </p:nvSpPr>
                <p:spPr>
                  <a:xfrm>
                    <a:off x="1068796" y="-312131"/>
                    <a:ext cx="73997" cy="12762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200" b="1" dirty="0">
                        <a:latin typeface="+mj-ea"/>
                        <a:ea typeface="+mj-ea"/>
                      </a:rPr>
                      <a:t>S</a:t>
                    </a:r>
                    <a:endParaRPr lang="ko-KR" altLang="en-US" sz="120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81" name="TextBox 480"/>
                  <p:cNvSpPr txBox="1"/>
                  <p:nvPr/>
                </p:nvSpPr>
                <p:spPr>
                  <a:xfrm>
                    <a:off x="912126" y="-312131"/>
                    <a:ext cx="102775" cy="12762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200" b="1" dirty="0">
                        <a:latin typeface="+mj-ea"/>
                        <a:ea typeface="+mj-ea"/>
                      </a:rPr>
                      <a:t>O</a:t>
                    </a:r>
                    <a:endParaRPr lang="ko-KR" altLang="en-US" sz="1200" b="1" dirty="0">
                      <a:latin typeface="+mj-ea"/>
                      <a:ea typeface="+mj-ea"/>
                    </a:endParaRPr>
                  </a:p>
                </p:txBody>
              </p:sp>
            </p:grpSp>
            <p:grpSp>
              <p:nvGrpSpPr>
                <p:cNvPr id="25" name="그룹 630"/>
                <p:cNvGrpSpPr/>
                <p:nvPr/>
              </p:nvGrpSpPr>
              <p:grpSpPr>
                <a:xfrm>
                  <a:off x="7731350" y="2792449"/>
                  <a:ext cx="1404125" cy="1393900"/>
                  <a:chOff x="755576" y="4005064"/>
                  <a:chExt cx="1629328" cy="1631700"/>
                </a:xfrm>
              </p:grpSpPr>
              <p:sp>
                <p:nvSpPr>
                  <p:cNvPr id="455" name="직사각형 454"/>
                  <p:cNvSpPr/>
                  <p:nvPr/>
                </p:nvSpPr>
                <p:spPr>
                  <a:xfrm>
                    <a:off x="755576" y="4005064"/>
                    <a:ext cx="1626761" cy="16272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dirty="0">
                      <a:noFill/>
                    </a:endParaRPr>
                  </a:p>
                </p:txBody>
              </p:sp>
              <p:cxnSp>
                <p:nvCxnSpPr>
                  <p:cNvPr id="456" name="Straight Connector 250"/>
                  <p:cNvCxnSpPr/>
                  <p:nvPr/>
                </p:nvCxnSpPr>
                <p:spPr>
                  <a:xfrm>
                    <a:off x="763458" y="4169855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Straight Connector 250"/>
                  <p:cNvCxnSpPr/>
                  <p:nvPr/>
                </p:nvCxnSpPr>
                <p:spPr>
                  <a:xfrm>
                    <a:off x="758447" y="4322255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Straight Connector 250"/>
                  <p:cNvCxnSpPr/>
                  <p:nvPr/>
                </p:nvCxnSpPr>
                <p:spPr>
                  <a:xfrm>
                    <a:off x="757148" y="4560353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Straight Connector 250"/>
                  <p:cNvCxnSpPr/>
                  <p:nvPr/>
                </p:nvCxnSpPr>
                <p:spPr>
                  <a:xfrm>
                    <a:off x="764173" y="4685166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Straight Connector 250"/>
                  <p:cNvCxnSpPr/>
                  <p:nvPr/>
                </p:nvCxnSpPr>
                <p:spPr>
                  <a:xfrm>
                    <a:off x="764173" y="4799455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1" name="Straight Connector 250"/>
                  <p:cNvCxnSpPr/>
                  <p:nvPr/>
                </p:nvCxnSpPr>
                <p:spPr>
                  <a:xfrm>
                    <a:off x="764904" y="4846056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Straight Connector 250"/>
                  <p:cNvCxnSpPr/>
                  <p:nvPr/>
                </p:nvCxnSpPr>
                <p:spPr>
                  <a:xfrm>
                    <a:off x="759790" y="4954061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Straight Connector 250"/>
                  <p:cNvCxnSpPr/>
                  <p:nvPr/>
                </p:nvCxnSpPr>
                <p:spPr>
                  <a:xfrm>
                    <a:off x="764173" y="5085184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4" name="Straight Connector 250"/>
                  <p:cNvCxnSpPr/>
                  <p:nvPr/>
                </p:nvCxnSpPr>
                <p:spPr>
                  <a:xfrm>
                    <a:off x="763731" y="5320913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5" name="Straight Connector 250"/>
                  <p:cNvCxnSpPr/>
                  <p:nvPr/>
                </p:nvCxnSpPr>
                <p:spPr>
                  <a:xfrm>
                    <a:off x="759790" y="5477822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6" name="그룹 590"/>
                  <p:cNvGrpSpPr/>
                  <p:nvPr/>
                </p:nvGrpSpPr>
                <p:grpSpPr>
                  <a:xfrm rot="16200000">
                    <a:off x="757434" y="4166932"/>
                    <a:ext cx="1627756" cy="1311907"/>
                    <a:chOff x="909548" y="4322255"/>
                    <a:chExt cx="1627756" cy="1311907"/>
                  </a:xfrm>
                </p:grpSpPr>
                <p:cxnSp>
                  <p:nvCxnSpPr>
                    <p:cNvPr id="467" name="Straight Connector 250"/>
                    <p:cNvCxnSpPr/>
                    <p:nvPr/>
                  </p:nvCxnSpPr>
                  <p:spPr>
                    <a:xfrm>
                      <a:off x="915858" y="4322255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250"/>
                    <p:cNvCxnSpPr/>
                    <p:nvPr/>
                  </p:nvCxnSpPr>
                  <p:spPr>
                    <a:xfrm>
                      <a:off x="910847" y="4482537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9" name="Straight Connector 250"/>
                    <p:cNvCxnSpPr/>
                    <p:nvPr/>
                  </p:nvCxnSpPr>
                  <p:spPr>
                    <a:xfrm>
                      <a:off x="909548" y="4724576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250"/>
                    <p:cNvCxnSpPr/>
                    <p:nvPr/>
                  </p:nvCxnSpPr>
                  <p:spPr>
                    <a:xfrm>
                      <a:off x="916573" y="4849390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250"/>
                    <p:cNvCxnSpPr/>
                    <p:nvPr/>
                  </p:nvCxnSpPr>
                  <p:spPr>
                    <a:xfrm>
                      <a:off x="916573" y="4959738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2" name="Straight Connector 250"/>
                    <p:cNvCxnSpPr/>
                    <p:nvPr/>
                  </p:nvCxnSpPr>
                  <p:spPr>
                    <a:xfrm>
                      <a:off x="917304" y="4997915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3" name="Straight Connector 250"/>
                    <p:cNvCxnSpPr/>
                    <p:nvPr/>
                  </p:nvCxnSpPr>
                  <p:spPr>
                    <a:xfrm>
                      <a:off x="912190" y="5114344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4" name="Straight Connector 250"/>
                    <p:cNvCxnSpPr/>
                    <p:nvPr/>
                  </p:nvCxnSpPr>
                  <p:spPr>
                    <a:xfrm>
                      <a:off x="916573" y="5241526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5" name="Straight Connector 250"/>
                    <p:cNvCxnSpPr/>
                    <p:nvPr/>
                  </p:nvCxnSpPr>
                  <p:spPr>
                    <a:xfrm>
                      <a:off x="916131" y="5477255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6" name="Straight Connector 250"/>
                    <p:cNvCxnSpPr/>
                    <p:nvPr/>
                  </p:nvCxnSpPr>
                  <p:spPr>
                    <a:xfrm>
                      <a:off x="912191" y="5634162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7" name="그룹 122"/>
                <p:cNvGrpSpPr/>
                <p:nvPr/>
              </p:nvGrpSpPr>
              <p:grpSpPr>
                <a:xfrm rot="16200000">
                  <a:off x="8407543" y="3609676"/>
                  <a:ext cx="53871" cy="1392672"/>
                  <a:chOff x="761387" y="1719407"/>
                  <a:chExt cx="73198" cy="1569277"/>
                </a:xfrm>
              </p:grpSpPr>
              <p:sp>
                <p:nvSpPr>
                  <p:cNvPr id="453" name="왼쪽 대괄호 452"/>
                  <p:cNvSpPr/>
                  <p:nvPr/>
                </p:nvSpPr>
                <p:spPr>
                  <a:xfrm>
                    <a:off x="761387" y="1719407"/>
                    <a:ext cx="69946" cy="784800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1050" b="1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54" name="왼쪽 대괄호 453"/>
                  <p:cNvSpPr/>
                  <p:nvPr/>
                </p:nvSpPr>
                <p:spPr>
                  <a:xfrm>
                    <a:off x="764638" y="2503883"/>
                    <a:ext cx="69947" cy="784801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1050" b="1"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451" name="TextBox 450"/>
                <p:cNvSpPr txBox="1"/>
                <p:nvPr/>
              </p:nvSpPr>
              <p:spPr>
                <a:xfrm>
                  <a:off x="8036602" y="4334960"/>
                  <a:ext cx="176386" cy="1377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r>
                    <a:rPr lang="en-US" sz="1400" b="1" dirty="0">
                      <a:effectLst>
                        <a:glow rad="50800">
                          <a:schemeClr val="bg1"/>
                        </a:glow>
                      </a:effectLst>
                    </a:rPr>
                    <a:t>L</a:t>
                  </a:r>
                </a:p>
              </p:txBody>
            </p:sp>
            <p:sp>
              <p:nvSpPr>
                <p:cNvPr id="452" name="TextBox 451"/>
                <p:cNvSpPr txBox="1"/>
                <p:nvPr/>
              </p:nvSpPr>
              <p:spPr>
                <a:xfrm>
                  <a:off x="8646326" y="4334955"/>
                  <a:ext cx="186615" cy="1377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r>
                    <a:rPr lang="en-US" sz="1400" b="1" dirty="0">
                      <a:effectLst>
                        <a:glow rad="50800">
                          <a:schemeClr val="bg1"/>
                        </a:glow>
                      </a:effectLst>
                    </a:rPr>
                    <a:t>R</a:t>
                  </a:r>
                </a:p>
              </p:txBody>
            </p:sp>
          </p:grpSp>
        </p:grpSp>
        <p:sp>
          <p:nvSpPr>
            <p:cNvPr id="635" name="TextBox 634"/>
            <p:cNvSpPr txBox="1"/>
            <p:nvPr/>
          </p:nvSpPr>
          <p:spPr>
            <a:xfrm>
              <a:off x="1647423" y="3249285"/>
              <a:ext cx="639876" cy="19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algn="ctr"/>
              <a:r>
                <a:rPr lang="en-US" sz="2000" b="1" dirty="0">
                  <a:effectLst>
                    <a:glow rad="63500">
                      <a:srgbClr val="FFFFFF"/>
                    </a:glow>
                  </a:effectLst>
                </a:rPr>
                <a:t>ASD</a:t>
              </a:r>
            </a:p>
          </p:txBody>
        </p:sp>
        <p:sp>
          <p:nvSpPr>
            <p:cNvPr id="636" name="TextBox 635"/>
            <p:cNvSpPr txBox="1"/>
            <p:nvPr/>
          </p:nvSpPr>
          <p:spPr>
            <a:xfrm>
              <a:off x="601953" y="3249285"/>
              <a:ext cx="639876" cy="19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algn="ctr"/>
              <a:r>
                <a:rPr lang="en-US" sz="2000" b="1" dirty="0">
                  <a:effectLst>
                    <a:glow rad="63500">
                      <a:srgbClr val="FFFFFF"/>
                    </a:glow>
                  </a:effectLst>
                </a:rPr>
                <a:t>ADHD</a:t>
              </a:r>
            </a:p>
          </p:txBody>
        </p:sp>
        <p:sp>
          <p:nvSpPr>
            <p:cNvPr id="637" name="TextBox 636"/>
            <p:cNvSpPr txBox="1"/>
            <p:nvPr/>
          </p:nvSpPr>
          <p:spPr>
            <a:xfrm>
              <a:off x="2609268" y="3249285"/>
              <a:ext cx="797645" cy="19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algn="ctr"/>
              <a:r>
                <a:rPr lang="en-US" sz="2000" b="1" dirty="0" err="1">
                  <a:effectLst>
                    <a:glow rad="63500">
                      <a:srgbClr val="FFFFFF"/>
                    </a:glow>
                  </a:effectLst>
                </a:rPr>
                <a:t>PedCon</a:t>
              </a:r>
              <a:endParaRPr lang="en-US" sz="2000" b="1" dirty="0">
                <a:effectLst>
                  <a:glow rad="63500">
                    <a:srgbClr val="FFFFFF"/>
                  </a:glow>
                </a:effectLst>
              </a:endParaRPr>
            </a:p>
          </p:txBody>
        </p:sp>
        <p:cxnSp>
          <p:nvCxnSpPr>
            <p:cNvPr id="316" name="직선 화살표 연결선 419"/>
            <p:cNvCxnSpPr/>
            <p:nvPr/>
          </p:nvCxnSpPr>
          <p:spPr>
            <a:xfrm flipH="1">
              <a:off x="1710152" y="3268228"/>
              <a:ext cx="281175" cy="187130"/>
            </a:xfrm>
            <a:prstGeom prst="straightConnector1">
              <a:avLst/>
            </a:prstGeom>
            <a:ln w="19050">
              <a:solidFill>
                <a:srgbClr val="008000"/>
              </a:solidFill>
              <a:tailEnd type="arrow" w="sm" len="sm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Oval 269"/>
            <p:cNvSpPr>
              <a:spLocks noChangeAspect="1"/>
            </p:cNvSpPr>
            <p:nvPr/>
          </p:nvSpPr>
          <p:spPr>
            <a:xfrm>
              <a:off x="2468898" y="3384466"/>
              <a:ext cx="287909" cy="283540"/>
            </a:xfrm>
            <a:prstGeom prst="ellipse">
              <a:avLst/>
            </a:prstGeom>
            <a:noFill/>
            <a:ln w="28575" cmpd="sng">
              <a:solidFill>
                <a:srgbClr val="008000"/>
              </a:solidFill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ln>
                  <a:solidFill>
                    <a:schemeClr val="accent5">
                      <a:lumMod val="50000"/>
                    </a:schemeClr>
                  </a:solidFill>
                </a:ln>
              </a:endParaRPr>
            </a:p>
          </p:txBody>
        </p:sp>
        <p:sp>
          <p:nvSpPr>
            <p:cNvPr id="322" name="Oval 321"/>
            <p:cNvSpPr>
              <a:spLocks noChangeAspect="1"/>
            </p:cNvSpPr>
            <p:nvPr/>
          </p:nvSpPr>
          <p:spPr>
            <a:xfrm>
              <a:off x="360705" y="3384466"/>
              <a:ext cx="287909" cy="283540"/>
            </a:xfrm>
            <a:prstGeom prst="ellipse">
              <a:avLst/>
            </a:prstGeom>
            <a:noFill/>
            <a:ln w="28575" cmpd="sng">
              <a:solidFill>
                <a:srgbClr val="008000"/>
              </a:solidFill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ln>
                  <a:solidFill>
                    <a:schemeClr val="accent5">
                      <a:lumMod val="50000"/>
                    </a:schemeClr>
                  </a:solidFill>
                </a:ln>
              </a:endParaRPr>
            </a:p>
          </p:txBody>
        </p:sp>
      </p:grpSp>
      <p:sp>
        <p:nvSpPr>
          <p:cNvPr id="279" name="제목 1">
            <a:extLst>
              <a:ext uri="{FF2B5EF4-FFF2-40B4-BE49-F238E27FC236}">
                <a16:creationId xmlns:a16="http://schemas.microsoft.com/office/drawing/2014/main" id="{5A36186E-2F04-1F44-B5BF-C52F975B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9424"/>
            <a:ext cx="8229600" cy="114300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ko-KR" sz="4000" dirty="0"/>
              <a:t>Single Linkage Matrix</a:t>
            </a:r>
            <a:endParaRPr lang="ko-KR" altLang="en-US" sz="4000" dirty="0"/>
          </a:p>
        </p:txBody>
      </p:sp>
      <p:grpSp>
        <p:nvGrpSpPr>
          <p:cNvPr id="282" name="Group 316">
            <a:extLst>
              <a:ext uri="{FF2B5EF4-FFF2-40B4-BE49-F238E27FC236}">
                <a16:creationId xmlns:a16="http://schemas.microsoft.com/office/drawing/2014/main" id="{737E17B4-D1BC-0741-BB98-CFE8AB0CED49}"/>
              </a:ext>
            </a:extLst>
          </p:cNvPr>
          <p:cNvGrpSpPr/>
          <p:nvPr/>
        </p:nvGrpSpPr>
        <p:grpSpPr>
          <a:xfrm>
            <a:off x="1184092" y="4543923"/>
            <a:ext cx="7007238" cy="2291295"/>
            <a:chOff x="2441169" y="2051086"/>
            <a:chExt cx="4232916" cy="1467224"/>
          </a:xfrm>
        </p:grpSpPr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A896F320-9D3F-7D48-A8CB-A5708A4A725E}"/>
                </a:ext>
              </a:extLst>
            </p:cNvPr>
            <p:cNvSpPr txBox="1"/>
            <p:nvPr/>
          </p:nvSpPr>
          <p:spPr>
            <a:xfrm>
              <a:off x="2762769" y="2067171"/>
              <a:ext cx="3899231" cy="118213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noAutofit/>
            </a:bodyPr>
            <a:lstStyle/>
            <a:p>
              <a:pPr algn="ctr" defTabSz="219085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effectLst>
                  <a:glow rad="38100">
                    <a:schemeClr val="bg1">
                      <a:alpha val="88000"/>
                    </a:schemeClr>
                  </a:glow>
                </a:effectLst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284" name="직선 연결선 35">
              <a:extLst>
                <a:ext uri="{FF2B5EF4-FFF2-40B4-BE49-F238E27FC236}">
                  <a16:creationId xmlns:a16="http://schemas.microsoft.com/office/drawing/2014/main" id="{63602594-0605-1D41-95A3-1C7AA1900D6E}"/>
                </a:ext>
              </a:extLst>
            </p:cNvPr>
            <p:cNvCxnSpPr/>
            <p:nvPr/>
          </p:nvCxnSpPr>
          <p:spPr>
            <a:xfrm flipV="1">
              <a:off x="3110015" y="2069381"/>
              <a:ext cx="0" cy="117834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직선 연결선 36">
              <a:extLst>
                <a:ext uri="{FF2B5EF4-FFF2-40B4-BE49-F238E27FC236}">
                  <a16:creationId xmlns:a16="http://schemas.microsoft.com/office/drawing/2014/main" id="{515CAD40-D194-2C43-B60E-DD35A43E80BF}"/>
                </a:ext>
              </a:extLst>
            </p:cNvPr>
            <p:cNvCxnSpPr/>
            <p:nvPr/>
          </p:nvCxnSpPr>
          <p:spPr>
            <a:xfrm flipV="1">
              <a:off x="3469508" y="2069381"/>
              <a:ext cx="0" cy="117834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 37">
              <a:extLst>
                <a:ext uri="{FF2B5EF4-FFF2-40B4-BE49-F238E27FC236}">
                  <a16:creationId xmlns:a16="http://schemas.microsoft.com/office/drawing/2014/main" id="{9EF3CC1E-EE90-C74E-B641-1D9DB5758C18}"/>
                </a:ext>
              </a:extLst>
            </p:cNvPr>
            <p:cNvCxnSpPr/>
            <p:nvPr/>
          </p:nvCxnSpPr>
          <p:spPr>
            <a:xfrm flipV="1">
              <a:off x="3812133" y="2069381"/>
              <a:ext cx="0" cy="117834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직선 연결선 38">
              <a:extLst>
                <a:ext uri="{FF2B5EF4-FFF2-40B4-BE49-F238E27FC236}">
                  <a16:creationId xmlns:a16="http://schemas.microsoft.com/office/drawing/2014/main" id="{B10C8688-0751-F948-BD5E-E821B57373A0}"/>
                </a:ext>
              </a:extLst>
            </p:cNvPr>
            <p:cNvCxnSpPr/>
            <p:nvPr/>
          </p:nvCxnSpPr>
          <p:spPr>
            <a:xfrm flipH="1" flipV="1">
              <a:off x="4176411" y="2069381"/>
              <a:ext cx="0" cy="117834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직선 연결선 39">
              <a:extLst>
                <a:ext uri="{FF2B5EF4-FFF2-40B4-BE49-F238E27FC236}">
                  <a16:creationId xmlns:a16="http://schemas.microsoft.com/office/drawing/2014/main" id="{33D627E0-1E2B-ED44-AA55-C6F6B92434C9}"/>
                </a:ext>
              </a:extLst>
            </p:cNvPr>
            <p:cNvCxnSpPr/>
            <p:nvPr/>
          </p:nvCxnSpPr>
          <p:spPr>
            <a:xfrm flipH="1" flipV="1">
              <a:off x="4520128" y="2069381"/>
              <a:ext cx="0" cy="117834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직선 연결선 40">
              <a:extLst>
                <a:ext uri="{FF2B5EF4-FFF2-40B4-BE49-F238E27FC236}">
                  <a16:creationId xmlns:a16="http://schemas.microsoft.com/office/drawing/2014/main" id="{8AD358EA-A971-1346-A890-64A427728458}"/>
                </a:ext>
              </a:extLst>
            </p:cNvPr>
            <p:cNvCxnSpPr/>
            <p:nvPr/>
          </p:nvCxnSpPr>
          <p:spPr>
            <a:xfrm flipH="1" flipV="1">
              <a:off x="5228573" y="2069381"/>
              <a:ext cx="0" cy="117834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직선 연결선 41">
              <a:extLst>
                <a:ext uri="{FF2B5EF4-FFF2-40B4-BE49-F238E27FC236}">
                  <a16:creationId xmlns:a16="http://schemas.microsoft.com/office/drawing/2014/main" id="{14B7748D-C957-1340-99A0-C09375BF7CA3}"/>
                </a:ext>
              </a:extLst>
            </p:cNvPr>
            <p:cNvCxnSpPr/>
            <p:nvPr/>
          </p:nvCxnSpPr>
          <p:spPr>
            <a:xfrm flipH="1" flipV="1">
              <a:off x="4884780" y="2069381"/>
              <a:ext cx="0" cy="117834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0" name="Picture 23">
              <a:extLst>
                <a:ext uri="{FF2B5EF4-FFF2-40B4-BE49-F238E27FC236}">
                  <a16:creationId xmlns:a16="http://schemas.microsoft.com/office/drawing/2014/main" id="{AD38147F-AAE5-4746-B7BD-0B22C039113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753648" y="2051086"/>
              <a:ext cx="3920437" cy="1217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2" name="TextBox 44">
              <a:extLst>
                <a:ext uri="{FF2B5EF4-FFF2-40B4-BE49-F238E27FC236}">
                  <a16:creationId xmlns:a16="http://schemas.microsoft.com/office/drawing/2014/main" id="{A291196B-213D-7C4E-A932-C713790078DA}"/>
                </a:ext>
              </a:extLst>
            </p:cNvPr>
            <p:cNvSpPr txBox="1"/>
            <p:nvPr/>
          </p:nvSpPr>
          <p:spPr>
            <a:xfrm>
              <a:off x="2682376" y="2069799"/>
              <a:ext cx="67825" cy="92121"/>
            </a:xfrm>
            <a:prstGeom prst="rect">
              <a:avLst/>
            </a:prstGeom>
            <a:solidFill>
              <a:srgbClr val="EEECE1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r"/>
              <a:r>
                <a:rPr lang="en-US" altLang="ko-KR" sz="1600" b="1" dirty="0"/>
                <a:t>100</a:t>
              </a:r>
              <a:endParaRPr lang="ko-KR" altLang="en-US" sz="1600" b="1" dirty="0"/>
            </a:p>
          </p:txBody>
        </p:sp>
        <p:sp>
          <p:nvSpPr>
            <p:cNvPr id="314" name="TextBox 45">
              <a:extLst>
                <a:ext uri="{FF2B5EF4-FFF2-40B4-BE49-F238E27FC236}">
                  <a16:creationId xmlns:a16="http://schemas.microsoft.com/office/drawing/2014/main" id="{92FED62E-1456-5840-9DAE-31FED85BC260}"/>
                </a:ext>
              </a:extLst>
            </p:cNvPr>
            <p:cNvSpPr txBox="1"/>
            <p:nvPr/>
          </p:nvSpPr>
          <p:spPr>
            <a:xfrm>
              <a:off x="2682376" y="2286332"/>
              <a:ext cx="67825" cy="92121"/>
            </a:xfrm>
            <a:prstGeom prst="rect">
              <a:avLst/>
            </a:prstGeom>
            <a:solidFill>
              <a:srgbClr val="EEECE1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r"/>
              <a:r>
                <a:rPr lang="en-US" altLang="ko-KR" sz="1600" b="1" dirty="0"/>
                <a:t>80</a:t>
              </a:r>
              <a:endParaRPr lang="ko-KR" altLang="en-US" sz="1600" b="1" dirty="0"/>
            </a:p>
          </p:txBody>
        </p:sp>
        <p:sp>
          <p:nvSpPr>
            <p:cNvPr id="317" name="TextBox 46">
              <a:extLst>
                <a:ext uri="{FF2B5EF4-FFF2-40B4-BE49-F238E27FC236}">
                  <a16:creationId xmlns:a16="http://schemas.microsoft.com/office/drawing/2014/main" id="{1BE65B88-70A9-594D-BE87-4E2D49C8316F}"/>
                </a:ext>
              </a:extLst>
            </p:cNvPr>
            <p:cNvSpPr txBox="1"/>
            <p:nvPr/>
          </p:nvSpPr>
          <p:spPr>
            <a:xfrm>
              <a:off x="2682376" y="2514655"/>
              <a:ext cx="67825" cy="92121"/>
            </a:xfrm>
            <a:prstGeom prst="rect">
              <a:avLst/>
            </a:prstGeom>
            <a:solidFill>
              <a:srgbClr val="EEECE1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r"/>
              <a:r>
                <a:rPr lang="en-US" altLang="ko-KR" sz="1600" b="1" dirty="0"/>
                <a:t>60</a:t>
              </a:r>
              <a:endParaRPr lang="ko-KR" altLang="en-US" sz="1600" b="1" dirty="0"/>
            </a:p>
          </p:txBody>
        </p:sp>
        <p:sp>
          <p:nvSpPr>
            <p:cNvPr id="318" name="TextBox 47">
              <a:extLst>
                <a:ext uri="{FF2B5EF4-FFF2-40B4-BE49-F238E27FC236}">
                  <a16:creationId xmlns:a16="http://schemas.microsoft.com/office/drawing/2014/main" id="{2B16753E-E006-C540-9235-D7231332E1AA}"/>
                </a:ext>
              </a:extLst>
            </p:cNvPr>
            <p:cNvSpPr txBox="1"/>
            <p:nvPr/>
          </p:nvSpPr>
          <p:spPr>
            <a:xfrm>
              <a:off x="2682376" y="2754674"/>
              <a:ext cx="67825" cy="92121"/>
            </a:xfrm>
            <a:prstGeom prst="rect">
              <a:avLst/>
            </a:prstGeom>
            <a:solidFill>
              <a:srgbClr val="EEECE1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r"/>
              <a:r>
                <a:rPr lang="en-US" altLang="ko-KR" sz="1600" b="1" dirty="0"/>
                <a:t>40</a:t>
              </a:r>
              <a:endParaRPr lang="ko-KR" altLang="en-US" sz="1600" b="1" dirty="0"/>
            </a:p>
          </p:txBody>
        </p:sp>
        <p:sp>
          <p:nvSpPr>
            <p:cNvPr id="319" name="TextBox 48">
              <a:extLst>
                <a:ext uri="{FF2B5EF4-FFF2-40B4-BE49-F238E27FC236}">
                  <a16:creationId xmlns:a16="http://schemas.microsoft.com/office/drawing/2014/main" id="{A2D3B7CE-D26C-EA45-ABC2-F84EA59E70B7}"/>
                </a:ext>
              </a:extLst>
            </p:cNvPr>
            <p:cNvSpPr txBox="1"/>
            <p:nvPr/>
          </p:nvSpPr>
          <p:spPr>
            <a:xfrm>
              <a:off x="2682376" y="2978038"/>
              <a:ext cx="67825" cy="92121"/>
            </a:xfrm>
            <a:prstGeom prst="rect">
              <a:avLst/>
            </a:prstGeom>
            <a:solidFill>
              <a:srgbClr val="EEECE1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r"/>
              <a:r>
                <a:rPr lang="en-US" altLang="ko-KR" sz="1600" b="1" dirty="0"/>
                <a:t>20</a:t>
              </a:r>
              <a:endParaRPr lang="ko-KR" altLang="en-US" sz="1600" b="1" dirty="0"/>
            </a:p>
          </p:txBody>
        </p:sp>
        <p:sp>
          <p:nvSpPr>
            <p:cNvPr id="320" name="TextBox 49">
              <a:extLst>
                <a:ext uri="{FF2B5EF4-FFF2-40B4-BE49-F238E27FC236}">
                  <a16:creationId xmlns:a16="http://schemas.microsoft.com/office/drawing/2014/main" id="{4C5B4935-1E4A-F04B-9ECB-8C97648D3491}"/>
                </a:ext>
              </a:extLst>
            </p:cNvPr>
            <p:cNvSpPr txBox="1"/>
            <p:nvPr/>
          </p:nvSpPr>
          <p:spPr>
            <a:xfrm>
              <a:off x="2682376" y="3195569"/>
              <a:ext cx="67825" cy="92121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r"/>
              <a:r>
                <a:rPr lang="en-US" altLang="ko-KR" sz="1600" b="1" dirty="0"/>
                <a:t>0</a:t>
              </a:r>
              <a:endParaRPr lang="ko-KR" altLang="en-US" sz="1600" b="1" dirty="0"/>
            </a:p>
          </p:txBody>
        </p:sp>
        <p:sp>
          <p:nvSpPr>
            <p:cNvPr id="321" name="TextBox 50">
              <a:extLst>
                <a:ext uri="{FF2B5EF4-FFF2-40B4-BE49-F238E27FC236}">
                  <a16:creationId xmlns:a16="http://schemas.microsoft.com/office/drawing/2014/main" id="{3932440D-9478-524B-8F3B-92FEC61962EB}"/>
                </a:ext>
              </a:extLst>
            </p:cNvPr>
            <p:cNvSpPr txBox="1"/>
            <p:nvPr/>
          </p:nvSpPr>
          <p:spPr>
            <a:xfrm>
              <a:off x="4844698" y="3268139"/>
              <a:ext cx="83429" cy="98858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b="1" dirty="0"/>
                <a:t>0.3</a:t>
              </a:r>
              <a:endParaRPr lang="ko-KR" altLang="en-US" sz="1600" b="1" dirty="0"/>
            </a:p>
          </p:txBody>
        </p:sp>
        <p:sp>
          <p:nvSpPr>
            <p:cNvPr id="323" name="TextBox 51">
              <a:extLst>
                <a:ext uri="{FF2B5EF4-FFF2-40B4-BE49-F238E27FC236}">
                  <a16:creationId xmlns:a16="http://schemas.microsoft.com/office/drawing/2014/main" id="{25D4608B-7FC2-7444-9201-4AFE483AFDF5}"/>
                </a:ext>
              </a:extLst>
            </p:cNvPr>
            <p:cNvSpPr txBox="1"/>
            <p:nvPr/>
          </p:nvSpPr>
          <p:spPr>
            <a:xfrm>
              <a:off x="4134280" y="3268139"/>
              <a:ext cx="83429" cy="98858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b="1" dirty="0"/>
                <a:t>0.2</a:t>
              </a:r>
              <a:endParaRPr lang="ko-KR" altLang="en-US" sz="1600" b="1" dirty="0"/>
            </a:p>
          </p:txBody>
        </p:sp>
        <p:sp>
          <p:nvSpPr>
            <p:cNvPr id="324" name="TextBox 52">
              <a:extLst>
                <a:ext uri="{FF2B5EF4-FFF2-40B4-BE49-F238E27FC236}">
                  <a16:creationId xmlns:a16="http://schemas.microsoft.com/office/drawing/2014/main" id="{0D4ED8D9-9C8B-6C40-A8BD-95D7A3A77111}"/>
                </a:ext>
              </a:extLst>
            </p:cNvPr>
            <p:cNvSpPr txBox="1"/>
            <p:nvPr/>
          </p:nvSpPr>
          <p:spPr>
            <a:xfrm>
              <a:off x="3430058" y="3268139"/>
              <a:ext cx="83429" cy="98858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b="1" dirty="0"/>
                <a:t>0.1</a:t>
              </a:r>
              <a:endParaRPr lang="ko-KR" altLang="en-US" sz="1600" b="1" dirty="0"/>
            </a:p>
          </p:txBody>
        </p:sp>
        <p:sp>
          <p:nvSpPr>
            <p:cNvPr id="326" name="TextBox 53">
              <a:extLst>
                <a:ext uri="{FF2B5EF4-FFF2-40B4-BE49-F238E27FC236}">
                  <a16:creationId xmlns:a16="http://schemas.microsoft.com/office/drawing/2014/main" id="{6AF26D2D-4469-3A40-9510-7CD6AC598009}"/>
                </a:ext>
              </a:extLst>
            </p:cNvPr>
            <p:cNvSpPr txBox="1"/>
            <p:nvPr/>
          </p:nvSpPr>
          <p:spPr>
            <a:xfrm>
              <a:off x="2752579" y="3272204"/>
              <a:ext cx="83429" cy="98858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b="1" dirty="0"/>
                <a:t>0</a:t>
              </a:r>
              <a:endParaRPr lang="ko-KR" altLang="en-US" sz="1600" b="1" dirty="0"/>
            </a:p>
          </p:txBody>
        </p:sp>
        <p:sp>
          <p:nvSpPr>
            <p:cNvPr id="327" name="TextBox 54">
              <a:extLst>
                <a:ext uri="{FF2B5EF4-FFF2-40B4-BE49-F238E27FC236}">
                  <a16:creationId xmlns:a16="http://schemas.microsoft.com/office/drawing/2014/main" id="{24332875-9347-364E-B4F0-AE50F63AF43C}"/>
                </a:ext>
              </a:extLst>
            </p:cNvPr>
            <p:cNvSpPr txBox="1"/>
            <p:nvPr/>
          </p:nvSpPr>
          <p:spPr>
            <a:xfrm>
              <a:off x="6243350" y="3275067"/>
              <a:ext cx="83429" cy="98858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b="1" dirty="0"/>
                <a:t>0.5</a:t>
              </a:r>
              <a:endParaRPr lang="ko-KR" altLang="en-US" sz="1600" b="1" dirty="0"/>
            </a:p>
          </p:txBody>
        </p:sp>
        <p:sp>
          <p:nvSpPr>
            <p:cNvPr id="328" name="TextBox 55">
              <a:extLst>
                <a:ext uri="{FF2B5EF4-FFF2-40B4-BE49-F238E27FC236}">
                  <a16:creationId xmlns:a16="http://schemas.microsoft.com/office/drawing/2014/main" id="{A485D208-9144-0D41-8174-705533ECF9BF}"/>
                </a:ext>
              </a:extLst>
            </p:cNvPr>
            <p:cNvSpPr txBox="1"/>
            <p:nvPr/>
          </p:nvSpPr>
          <p:spPr>
            <a:xfrm>
              <a:off x="5539128" y="3275067"/>
              <a:ext cx="83429" cy="98858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b="1" dirty="0"/>
                <a:t>0.4</a:t>
              </a:r>
              <a:endParaRPr lang="ko-KR" altLang="en-US" sz="1600" b="1" dirty="0"/>
            </a:p>
          </p:txBody>
        </p:sp>
        <p:grpSp>
          <p:nvGrpSpPr>
            <p:cNvPr id="329" name="그룹 169">
              <a:extLst>
                <a:ext uri="{FF2B5EF4-FFF2-40B4-BE49-F238E27FC236}">
                  <a16:creationId xmlns:a16="http://schemas.microsoft.com/office/drawing/2014/main" id="{CED2915F-FDFF-6B4E-B0AB-AD5053F0C45C}"/>
                </a:ext>
              </a:extLst>
            </p:cNvPr>
            <p:cNvGrpSpPr/>
            <p:nvPr/>
          </p:nvGrpSpPr>
          <p:grpSpPr>
            <a:xfrm>
              <a:off x="5640566" y="2140250"/>
              <a:ext cx="758859" cy="504720"/>
              <a:chOff x="2987824" y="5736050"/>
              <a:chExt cx="957778" cy="497786"/>
            </a:xfrm>
          </p:grpSpPr>
          <p:sp>
            <p:nvSpPr>
              <p:cNvPr id="332" name="직사각형 57">
                <a:extLst>
                  <a:ext uri="{FF2B5EF4-FFF2-40B4-BE49-F238E27FC236}">
                    <a16:creationId xmlns:a16="http://schemas.microsoft.com/office/drawing/2014/main" id="{1156DE25-5A2A-634D-80FE-DEB1D995A102}"/>
                  </a:ext>
                </a:extLst>
              </p:cNvPr>
              <p:cNvSpPr/>
              <p:nvPr/>
            </p:nvSpPr>
            <p:spPr>
              <a:xfrm>
                <a:off x="2987824" y="5752320"/>
                <a:ext cx="957778" cy="48151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pic>
            <p:nvPicPr>
              <p:cNvPr id="333" name="Picture 42">
                <a:extLst>
                  <a:ext uri="{FF2B5EF4-FFF2-40B4-BE49-F238E27FC236}">
                    <a16:creationId xmlns:a16="http://schemas.microsoft.com/office/drawing/2014/main" id="{A01EC9AF-4031-9546-8C84-A560483CB9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020352" y="5816681"/>
                <a:ext cx="305259" cy="362830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34" name="TextBox 59">
                <a:extLst>
                  <a:ext uri="{FF2B5EF4-FFF2-40B4-BE49-F238E27FC236}">
                    <a16:creationId xmlns:a16="http://schemas.microsoft.com/office/drawing/2014/main" id="{39306824-4B37-EE45-9608-5258ECE2ADD0}"/>
                  </a:ext>
                </a:extLst>
              </p:cNvPr>
              <p:cNvSpPr txBox="1"/>
              <p:nvPr/>
            </p:nvSpPr>
            <p:spPr>
              <a:xfrm>
                <a:off x="3338440" y="5736050"/>
                <a:ext cx="430336" cy="243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r>
                  <a:rPr lang="en-US" altLang="ko-KR" sz="1400" b="1" dirty="0"/>
                  <a:t>ADHD, </a:t>
                </a:r>
                <a:r>
                  <a:rPr lang="el-GR" altLang="ko-KR" sz="1400" b="1" dirty="0"/>
                  <a:t>β</a:t>
                </a:r>
                <a:r>
                  <a:rPr lang="en-US" altLang="ko-KR" sz="1400" b="1" baseline="-25000" dirty="0"/>
                  <a:t>0</a:t>
                </a:r>
                <a:endParaRPr lang="ko-KR" altLang="en-US" sz="1400" b="1" baseline="-25000" dirty="0"/>
              </a:p>
            </p:txBody>
          </p:sp>
          <p:sp>
            <p:nvSpPr>
              <p:cNvPr id="335" name="TextBox 60">
                <a:extLst>
                  <a:ext uri="{FF2B5EF4-FFF2-40B4-BE49-F238E27FC236}">
                    <a16:creationId xmlns:a16="http://schemas.microsoft.com/office/drawing/2014/main" id="{C9CA9A69-F251-7646-B98D-F8AE1AFD6374}"/>
                  </a:ext>
                </a:extLst>
              </p:cNvPr>
              <p:cNvSpPr txBox="1"/>
              <p:nvPr/>
            </p:nvSpPr>
            <p:spPr>
              <a:xfrm>
                <a:off x="3345526" y="5874805"/>
                <a:ext cx="321421" cy="2202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r>
                  <a:rPr lang="en-US" altLang="ko-KR" sz="1400" b="1" dirty="0"/>
                  <a:t>ASD, </a:t>
                </a:r>
                <a:r>
                  <a:rPr lang="el-GR" altLang="ko-KR" sz="1400" b="1" dirty="0"/>
                  <a:t>β</a:t>
                </a:r>
                <a:r>
                  <a:rPr lang="en-US" altLang="ko-KR" sz="1400" b="1" baseline="-25000" dirty="0"/>
                  <a:t>0</a:t>
                </a:r>
                <a:endParaRPr lang="ko-KR" altLang="en-US" sz="1400" b="1" baseline="-25000" dirty="0"/>
              </a:p>
            </p:txBody>
          </p:sp>
          <p:sp>
            <p:nvSpPr>
              <p:cNvPr id="336" name="TextBox 61">
                <a:extLst>
                  <a:ext uri="{FF2B5EF4-FFF2-40B4-BE49-F238E27FC236}">
                    <a16:creationId xmlns:a16="http://schemas.microsoft.com/office/drawing/2014/main" id="{5C79E8B6-76BA-B547-8D70-314BD3768872}"/>
                  </a:ext>
                </a:extLst>
              </p:cNvPr>
              <p:cNvSpPr txBox="1"/>
              <p:nvPr/>
            </p:nvSpPr>
            <p:spPr>
              <a:xfrm>
                <a:off x="3342408" y="6013566"/>
                <a:ext cx="321421" cy="2202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r>
                  <a:rPr lang="en-US" altLang="ko-KR" sz="1400" b="1" dirty="0" err="1"/>
                  <a:t>PedCon</a:t>
                </a:r>
                <a:r>
                  <a:rPr lang="en-US" altLang="ko-KR" sz="1400" b="1" dirty="0"/>
                  <a:t>, </a:t>
                </a:r>
                <a:r>
                  <a:rPr lang="el-GR" altLang="ko-KR" sz="1400" b="1" dirty="0"/>
                  <a:t>β</a:t>
                </a:r>
                <a:r>
                  <a:rPr lang="en-US" altLang="ko-KR" sz="1400" b="1" baseline="-25000" dirty="0"/>
                  <a:t>0</a:t>
                </a:r>
                <a:endParaRPr lang="ko-KR" altLang="en-US" sz="1400" b="1" baseline="-25000" dirty="0"/>
              </a:p>
            </p:txBody>
          </p:sp>
        </p:grp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77F8D953-7A1C-C84D-8118-D1220840143E}"/>
                </a:ext>
              </a:extLst>
            </p:cNvPr>
            <p:cNvSpPr txBox="1"/>
            <p:nvPr/>
          </p:nvSpPr>
          <p:spPr>
            <a:xfrm rot="16200000">
              <a:off x="2180179" y="2610317"/>
              <a:ext cx="656617" cy="13463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400" b="1" dirty="0"/>
                <a:t>Number of CCs </a:t>
              </a:r>
              <a:r>
                <a:rPr lang="el-GR" altLang="ko-KR" sz="1400" b="1" dirty="0"/>
                <a:t>β</a:t>
              </a:r>
              <a:r>
                <a:rPr lang="en-US" altLang="ko-KR" sz="1400" b="1" baseline="-25000" dirty="0"/>
                <a:t>0</a:t>
              </a:r>
              <a:endParaRPr lang="ko-KR" altLang="en-US" sz="1400" b="1" baseline="-25000" dirty="0"/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93D98E02-AB1B-0E40-99C4-37438E2341DA}"/>
                </a:ext>
              </a:extLst>
            </p:cNvPr>
            <p:cNvSpPr txBox="1"/>
            <p:nvPr/>
          </p:nvSpPr>
          <p:spPr>
            <a:xfrm>
              <a:off x="4291051" y="3358091"/>
              <a:ext cx="551777" cy="160219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noAutofit/>
            </a:bodyPr>
            <a:lstStyle/>
            <a:p>
              <a:pPr algn="ctr"/>
              <a:r>
                <a:rPr lang="en-US" altLang="ko-KR" sz="1400" b="1" dirty="0"/>
                <a:t>Filtration value</a:t>
              </a:r>
              <a:endParaRPr lang="ko-KR" altLang="en-US" sz="1400" b="1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92649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458"/>
          <p:cNvGrpSpPr/>
          <p:nvPr/>
        </p:nvGrpSpPr>
        <p:grpSpPr>
          <a:xfrm>
            <a:off x="316473" y="1645179"/>
            <a:ext cx="2848869" cy="2173872"/>
            <a:chOff x="258598" y="1399196"/>
            <a:chExt cx="2848869" cy="2173872"/>
          </a:xfrm>
        </p:grpSpPr>
        <p:grpSp>
          <p:nvGrpSpPr>
            <p:cNvPr id="4" name="그룹 346"/>
            <p:cNvGrpSpPr/>
            <p:nvPr/>
          </p:nvGrpSpPr>
          <p:grpSpPr>
            <a:xfrm>
              <a:off x="282554" y="1464490"/>
              <a:ext cx="2824913" cy="2108578"/>
              <a:chOff x="1222209" y="4535793"/>
              <a:chExt cx="3257308" cy="2545077"/>
            </a:xfrm>
          </p:grpSpPr>
          <p:grpSp>
            <p:nvGrpSpPr>
              <p:cNvPr id="5" name="Group 112"/>
              <p:cNvGrpSpPr/>
              <p:nvPr/>
            </p:nvGrpSpPr>
            <p:grpSpPr>
              <a:xfrm>
                <a:off x="1378261" y="4535793"/>
                <a:ext cx="3101256" cy="2545077"/>
                <a:chOff x="312536" y="513063"/>
                <a:chExt cx="3223442" cy="2432182"/>
              </a:xfrm>
            </p:grpSpPr>
            <p:pic>
              <p:nvPicPr>
                <p:cNvPr id="622" name="Picture 3"/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FCFCFC"/>
                    </a:clrFrom>
                    <a:clrTo>
                      <a:srgbClr val="FCFCFC">
                        <a:alpha val="0"/>
                      </a:srgbClr>
                    </a:clrTo>
                  </a:clrChange>
                  <a:lum contrast="20000"/>
                </a:blip>
                <a:stretch>
                  <a:fillRect/>
                </a:stretch>
              </p:blipFill>
              <p:spPr>
                <a:xfrm>
                  <a:off x="312536" y="513063"/>
                  <a:ext cx="2774011" cy="2342226"/>
                </a:xfrm>
                <a:prstGeom prst="rect">
                  <a:avLst/>
                </a:prstGeom>
              </p:spPr>
            </p:pic>
            <p:sp>
              <p:nvSpPr>
                <p:cNvPr id="623" name="Rectangle 68"/>
                <p:cNvSpPr/>
                <p:nvPr/>
              </p:nvSpPr>
              <p:spPr>
                <a:xfrm>
                  <a:off x="2544535" y="1612987"/>
                  <a:ext cx="991443" cy="1332258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Rectangle 69"/>
                <p:cNvSpPr/>
                <p:nvPr/>
              </p:nvSpPr>
              <p:spPr>
                <a:xfrm>
                  <a:off x="1886821" y="2593995"/>
                  <a:ext cx="991443" cy="345223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" name="그룹 232"/>
              <p:cNvGrpSpPr/>
              <p:nvPr/>
            </p:nvGrpSpPr>
            <p:grpSpPr>
              <a:xfrm>
                <a:off x="1222209" y="5030842"/>
                <a:ext cx="1866631" cy="1354215"/>
                <a:chOff x="161970" y="1882396"/>
                <a:chExt cx="1866631" cy="1354215"/>
              </a:xfrm>
            </p:grpSpPr>
            <p:cxnSp>
              <p:nvCxnSpPr>
                <p:cNvPr id="608" name="직선 연결선 91"/>
                <p:cNvCxnSpPr>
                  <a:cxnSpLocks/>
                </p:cNvCxnSpPr>
                <p:nvPr/>
              </p:nvCxnSpPr>
              <p:spPr>
                <a:xfrm rot="16200000" flipV="1">
                  <a:off x="15074" y="2674208"/>
                  <a:ext cx="1043541" cy="3908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glow rad="25400">
                    <a:sysClr val="window" lastClr="FFFFFF">
                      <a:alpha val="65000"/>
                    </a:sysClr>
                  </a:glow>
                </a:effectLst>
              </p:spPr>
            </p:cxnSp>
            <p:cxnSp>
              <p:nvCxnSpPr>
                <p:cNvPr id="609" name="직선 연결선 89"/>
                <p:cNvCxnSpPr>
                  <a:cxnSpLocks noChangeAspect="1"/>
                </p:cNvCxnSpPr>
                <p:nvPr/>
              </p:nvCxnSpPr>
              <p:spPr>
                <a:xfrm>
                  <a:off x="454824" y="2099981"/>
                  <a:ext cx="703143" cy="38097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glow rad="25400">
                    <a:sysClr val="window" lastClr="FFFFFF">
                      <a:alpha val="65000"/>
                    </a:sysClr>
                  </a:glow>
                </a:effectLst>
              </p:spPr>
            </p:cxnSp>
            <p:cxnSp>
              <p:nvCxnSpPr>
                <p:cNvPr id="610" name="직선 연결선 91"/>
                <p:cNvCxnSpPr>
                  <a:cxnSpLocks/>
                </p:cNvCxnSpPr>
                <p:nvPr/>
              </p:nvCxnSpPr>
              <p:spPr>
                <a:xfrm>
                  <a:off x="1184305" y="2165767"/>
                  <a:ext cx="497734" cy="167132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glow rad="25400">
                    <a:sysClr val="window" lastClr="FFFFFF">
                      <a:alpha val="65000"/>
                    </a:sysClr>
                  </a:glow>
                </a:effectLst>
              </p:spPr>
            </p:cxnSp>
            <p:cxnSp>
              <p:nvCxnSpPr>
                <p:cNvPr id="611" name="직선 연결선 91"/>
                <p:cNvCxnSpPr>
                  <a:cxnSpLocks/>
                </p:cNvCxnSpPr>
                <p:nvPr/>
              </p:nvCxnSpPr>
              <p:spPr>
                <a:xfrm rot="5400000" flipH="1" flipV="1">
                  <a:off x="1394602" y="2610810"/>
                  <a:ext cx="536774" cy="14400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glow rad="25400">
                    <a:sysClr val="window" lastClr="FFFFFF">
                      <a:alpha val="65000"/>
                    </a:sysClr>
                  </a:glow>
                </a:effectLst>
              </p:spPr>
            </p:cxnSp>
            <p:cxnSp>
              <p:nvCxnSpPr>
                <p:cNvPr id="612" name="직선 연결선 91"/>
                <p:cNvCxnSpPr/>
                <p:nvPr/>
              </p:nvCxnSpPr>
              <p:spPr>
                <a:xfrm rot="10800000" flipH="1">
                  <a:off x="1083660" y="2980011"/>
                  <a:ext cx="499535" cy="89431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glow rad="25400">
                    <a:sysClr val="window" lastClr="FFFFFF">
                      <a:alpha val="65000"/>
                    </a:sysClr>
                  </a:glow>
                </a:effectLst>
              </p:spPr>
            </p:cxnSp>
            <p:cxnSp>
              <p:nvCxnSpPr>
                <p:cNvPr id="613" name="직선 연결선 91"/>
                <p:cNvCxnSpPr/>
                <p:nvPr/>
              </p:nvCxnSpPr>
              <p:spPr>
                <a:xfrm rot="5400000" flipH="1" flipV="1">
                  <a:off x="728558" y="2948183"/>
                  <a:ext cx="167170" cy="409686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glow rad="25400">
                    <a:sysClr val="window" lastClr="FFFFFF">
                      <a:alpha val="65000"/>
                    </a:sysClr>
                  </a:glow>
                </a:effectLst>
              </p:spPr>
            </p:cxnSp>
            <p:cxnSp>
              <p:nvCxnSpPr>
                <p:cNvPr id="614" name="직선 연결선 91"/>
                <p:cNvCxnSpPr>
                  <a:cxnSpLocks/>
                </p:cNvCxnSpPr>
                <p:nvPr/>
              </p:nvCxnSpPr>
              <p:spPr>
                <a:xfrm rot="5400000" flipH="1" flipV="1">
                  <a:off x="687470" y="2582134"/>
                  <a:ext cx="769201" cy="804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glow rad="25400">
                    <a:sysClr val="window" lastClr="FFFFFF">
                      <a:alpha val="65000"/>
                    </a:sysClr>
                  </a:glow>
                </a:effectLst>
              </p:spPr>
            </p:cxnSp>
            <p:sp>
              <p:nvSpPr>
                <p:cNvPr id="615" name="TextBox 614"/>
                <p:cNvSpPr txBox="1"/>
                <p:nvPr/>
              </p:nvSpPr>
              <p:spPr>
                <a:xfrm>
                  <a:off x="1661416" y="2616263"/>
                  <a:ext cx="367185" cy="21544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38100">
                          <a:sysClr val="window" lastClr="FFFFFF">
                            <a:alpha val="90000"/>
                          </a:sysClr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1.4</a:t>
                  </a:r>
                </a:p>
              </p:txBody>
            </p:sp>
            <p:sp>
              <p:nvSpPr>
                <p:cNvPr id="616" name="TextBox 615"/>
                <p:cNvSpPr txBox="1"/>
                <p:nvPr/>
              </p:nvSpPr>
              <p:spPr>
                <a:xfrm>
                  <a:off x="1163062" y="2783617"/>
                  <a:ext cx="277258" cy="21544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38100">
                          <a:sysClr val="window" lastClr="FFFFFF">
                            <a:alpha val="90000"/>
                          </a:sysClr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1.2</a:t>
                  </a:r>
                </a:p>
              </p:txBody>
            </p:sp>
            <p:sp>
              <p:nvSpPr>
                <p:cNvPr id="617" name="TextBox 616"/>
                <p:cNvSpPr txBox="1"/>
                <p:nvPr/>
              </p:nvSpPr>
              <p:spPr>
                <a:xfrm>
                  <a:off x="744954" y="2916937"/>
                  <a:ext cx="86188" cy="21544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38100">
                          <a:sysClr val="window" lastClr="FFFFFF">
                            <a:alpha val="90000"/>
                          </a:sysClr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1</a:t>
                  </a:r>
                </a:p>
              </p:txBody>
            </p:sp>
            <p:sp>
              <p:nvSpPr>
                <p:cNvPr id="618" name="TextBox 617"/>
                <p:cNvSpPr txBox="1"/>
                <p:nvPr/>
              </p:nvSpPr>
              <p:spPr>
                <a:xfrm>
                  <a:off x="657083" y="1882396"/>
                  <a:ext cx="321801" cy="21544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38100">
                          <a:sysClr val="window" lastClr="FFFFFF">
                            <a:alpha val="90000"/>
                          </a:sysClr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1.2</a:t>
                  </a:r>
                </a:p>
              </p:txBody>
            </p:sp>
            <p:sp>
              <p:nvSpPr>
                <p:cNvPr id="619" name="TextBox 618"/>
                <p:cNvSpPr txBox="1"/>
                <p:nvPr/>
              </p:nvSpPr>
              <p:spPr>
                <a:xfrm>
                  <a:off x="1334975" y="1995430"/>
                  <a:ext cx="287446" cy="21544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38100">
                          <a:sysClr val="window" lastClr="FFFFFF">
                            <a:alpha val="90000"/>
                          </a:sysClr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1.3</a:t>
                  </a:r>
                </a:p>
              </p:txBody>
            </p:sp>
            <p:sp>
              <p:nvSpPr>
                <p:cNvPr id="620" name="TextBox 619"/>
                <p:cNvSpPr txBox="1"/>
                <p:nvPr/>
              </p:nvSpPr>
              <p:spPr>
                <a:xfrm>
                  <a:off x="161970" y="2539698"/>
                  <a:ext cx="392484" cy="21544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38100">
                          <a:sysClr val="window" lastClr="FFFFFF">
                            <a:alpha val="90000"/>
                          </a:sysClr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2.6</a:t>
                  </a:r>
                </a:p>
              </p:txBody>
            </p:sp>
            <p:sp>
              <p:nvSpPr>
                <p:cNvPr id="621" name="TextBox 620"/>
                <p:cNvSpPr txBox="1"/>
                <p:nvPr/>
              </p:nvSpPr>
              <p:spPr>
                <a:xfrm>
                  <a:off x="665727" y="2512847"/>
                  <a:ext cx="441773" cy="21544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38100">
                          <a:sysClr val="window" lastClr="FFFFFF">
                            <a:alpha val="90000"/>
                          </a:sysClr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1.8</a:t>
                  </a:r>
                </a:p>
              </p:txBody>
            </p:sp>
          </p:grpSp>
          <p:grpSp>
            <p:nvGrpSpPr>
              <p:cNvPr id="7" name="그룹 314"/>
              <p:cNvGrpSpPr/>
              <p:nvPr/>
            </p:nvGrpSpPr>
            <p:grpSpPr>
              <a:xfrm>
                <a:off x="1321686" y="4895225"/>
                <a:ext cx="1786205" cy="1818091"/>
                <a:chOff x="261447" y="1746779"/>
                <a:chExt cx="1786205" cy="1818091"/>
              </a:xfrm>
            </p:grpSpPr>
            <p:sp>
              <p:nvSpPr>
                <p:cNvPr id="596" name="Oval 3"/>
                <p:cNvSpPr>
                  <a:spLocks/>
                </p:cNvSpPr>
                <p:nvPr/>
              </p:nvSpPr>
              <p:spPr>
                <a:xfrm>
                  <a:off x="445299" y="2027982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97" name="Rectangle 6"/>
                <p:cNvSpPr/>
                <p:nvPr/>
              </p:nvSpPr>
              <p:spPr>
                <a:xfrm>
                  <a:off x="261447" y="1746779"/>
                  <a:ext cx="483507" cy="276999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lIns="0" tIns="0" rIns="0" bIns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1</a:t>
                  </a:r>
                  <a:endParaRPr kumimoji="0" 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glow rad="63500">
                        <a:srgbClr val="FFFFFF"/>
                      </a:glow>
                    </a:effectLst>
                    <a:uLnTx/>
                    <a:uFillTx/>
                  </a:endParaRPr>
                </a:p>
              </p:txBody>
            </p:sp>
            <p:sp>
              <p:nvSpPr>
                <p:cNvPr id="598" name="Oval 3"/>
                <p:cNvSpPr>
                  <a:spLocks/>
                </p:cNvSpPr>
                <p:nvPr/>
              </p:nvSpPr>
              <p:spPr>
                <a:xfrm>
                  <a:off x="484388" y="3215523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99" name="Rectangle 6"/>
                <p:cNvSpPr/>
                <p:nvPr/>
              </p:nvSpPr>
              <p:spPr>
                <a:xfrm>
                  <a:off x="311522" y="3287871"/>
                  <a:ext cx="483507" cy="276999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lIns="0" tIns="0" rIns="0" bIns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6</a:t>
                  </a:r>
                  <a:endParaRPr kumimoji="0" 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glow rad="63500">
                        <a:srgbClr val="FFFFFF"/>
                      </a:glow>
                    </a:effectLst>
                    <a:uLnTx/>
                    <a:uFillTx/>
                  </a:endParaRPr>
                </a:p>
              </p:txBody>
            </p:sp>
            <p:sp>
              <p:nvSpPr>
                <p:cNvPr id="600" name="Oval 3"/>
                <p:cNvSpPr>
                  <a:spLocks/>
                </p:cNvSpPr>
                <p:nvPr/>
              </p:nvSpPr>
              <p:spPr>
                <a:xfrm>
                  <a:off x="1516521" y="2908010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01" name="Rectangle 6"/>
                <p:cNvSpPr/>
                <p:nvPr/>
              </p:nvSpPr>
              <p:spPr>
                <a:xfrm>
                  <a:off x="1331916" y="3050471"/>
                  <a:ext cx="483507" cy="276999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lIns="0" tIns="0" rIns="0" bIns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4</a:t>
                  </a:r>
                  <a:endParaRPr kumimoji="0" 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glow rad="63500">
                        <a:srgbClr val="FFFFFF"/>
                      </a:glow>
                    </a:effectLst>
                    <a:uLnTx/>
                    <a:uFillTx/>
                  </a:endParaRPr>
                </a:p>
              </p:txBody>
            </p:sp>
            <p:sp>
              <p:nvSpPr>
                <p:cNvPr id="602" name="Oval 3"/>
                <p:cNvSpPr>
                  <a:spLocks/>
                </p:cNvSpPr>
                <p:nvPr/>
              </p:nvSpPr>
              <p:spPr>
                <a:xfrm>
                  <a:off x="1682039" y="2270424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03" name="Rectangle 6"/>
                <p:cNvSpPr/>
                <p:nvPr/>
              </p:nvSpPr>
              <p:spPr>
                <a:xfrm>
                  <a:off x="1564145" y="1964967"/>
                  <a:ext cx="483507" cy="276999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lIns="0" tIns="0" rIns="0" bIns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3</a:t>
                  </a:r>
                  <a:endParaRPr kumimoji="0" 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glow rad="63500">
                        <a:srgbClr val="FFFFFF"/>
                      </a:glow>
                    </a:effectLst>
                    <a:uLnTx/>
                    <a:uFillTx/>
                  </a:endParaRPr>
                </a:p>
              </p:txBody>
            </p:sp>
            <p:sp>
              <p:nvSpPr>
                <p:cNvPr id="604" name="Oval 3"/>
                <p:cNvSpPr>
                  <a:spLocks/>
                </p:cNvSpPr>
                <p:nvPr/>
              </p:nvSpPr>
              <p:spPr>
                <a:xfrm>
                  <a:off x="1040305" y="2093767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05" name="Rectangle 6"/>
                <p:cNvSpPr/>
                <p:nvPr/>
              </p:nvSpPr>
              <p:spPr>
                <a:xfrm>
                  <a:off x="906977" y="1823846"/>
                  <a:ext cx="483507" cy="276999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lIns="0" tIns="0" rIns="0" bIns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2</a:t>
                  </a:r>
                  <a:endParaRPr kumimoji="0" 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glow rad="63500">
                        <a:srgbClr val="FFFFFF"/>
                      </a:glow>
                    </a:effectLst>
                    <a:uLnTx/>
                    <a:uFillTx/>
                  </a:endParaRPr>
                </a:p>
              </p:txBody>
            </p:sp>
            <p:sp>
              <p:nvSpPr>
                <p:cNvPr id="606" name="Oval 3"/>
                <p:cNvSpPr>
                  <a:spLocks/>
                </p:cNvSpPr>
                <p:nvPr/>
              </p:nvSpPr>
              <p:spPr>
                <a:xfrm>
                  <a:off x="959836" y="3006966"/>
                  <a:ext cx="144000" cy="144000"/>
                </a:xfrm>
                <a:prstGeom prst="ellipse">
                  <a:avLst/>
                </a:prstGeom>
                <a:solidFill>
                  <a:srgbClr val="000000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07" name="Rectangle 6"/>
                <p:cNvSpPr/>
                <p:nvPr/>
              </p:nvSpPr>
              <p:spPr>
                <a:xfrm>
                  <a:off x="803380" y="3125545"/>
                  <a:ext cx="483507" cy="276999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lIns="0" tIns="0" rIns="0" bIns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>
                        <a:glow rad="63500">
                          <a:srgbClr val="FFFFFF"/>
                        </a:glow>
                      </a:effectLst>
                      <a:uLnTx/>
                      <a:uFillTx/>
                      <a:latin typeface="Times New Roman"/>
                      <a:cs typeface="Times New Roman"/>
                    </a:rPr>
                    <a:t>5</a:t>
                  </a:r>
                  <a:endParaRPr kumimoji="0" 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glow rad="63500">
                        <a:srgbClr val="FFFFFF"/>
                      </a:glow>
                    </a:effectLst>
                    <a:uLnTx/>
                    <a:uFillTx/>
                  </a:endParaRPr>
                </a:p>
              </p:txBody>
            </p:sp>
          </p:grpSp>
        </p:grpSp>
        <p:sp>
          <p:nvSpPr>
            <p:cNvPr id="592" name="Rectangle 279"/>
            <p:cNvSpPr/>
            <p:nvPr/>
          </p:nvSpPr>
          <p:spPr>
            <a:xfrm>
              <a:off x="258598" y="1399196"/>
              <a:ext cx="2160000" cy="1956985"/>
            </a:xfrm>
            <a:prstGeom prst="rect">
              <a:avLst/>
            </a:prstGeom>
            <a:noFill/>
            <a:ln w="28575" cap="flat" cmpd="sng" algn="ctr">
              <a:solidFill>
                <a:schemeClr val="bg2">
                  <a:lumMod val="2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그룹 348"/>
          <p:cNvGrpSpPr/>
          <p:nvPr/>
        </p:nvGrpSpPr>
        <p:grpSpPr>
          <a:xfrm>
            <a:off x="2800465" y="979877"/>
            <a:ext cx="5972054" cy="2402622"/>
            <a:chOff x="219240" y="616782"/>
            <a:chExt cx="5972054" cy="2402622"/>
          </a:xfrm>
        </p:grpSpPr>
        <p:grpSp>
          <p:nvGrpSpPr>
            <p:cNvPr id="9" name="그룹 139"/>
            <p:cNvGrpSpPr/>
            <p:nvPr/>
          </p:nvGrpSpPr>
          <p:grpSpPr>
            <a:xfrm>
              <a:off x="336544" y="905700"/>
              <a:ext cx="1973885" cy="2113704"/>
              <a:chOff x="247392" y="1604699"/>
              <a:chExt cx="1973885" cy="2113704"/>
            </a:xfrm>
          </p:grpSpPr>
          <p:sp>
            <p:nvSpPr>
              <p:cNvPr id="713" name="직사각형 4"/>
              <p:cNvSpPr/>
              <p:nvPr/>
            </p:nvSpPr>
            <p:spPr>
              <a:xfrm>
                <a:off x="1118090" y="3441404"/>
                <a:ext cx="110318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Graph</a:t>
                </a:r>
                <a:r>
                  <a:rPr lang="en-US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(X, 1.0)</a:t>
                </a:r>
                <a:endParaRPr lang="ko-KR" altLang="en-US" sz="1200" b="1" dirty="0"/>
              </a:p>
            </p:txBody>
          </p:sp>
          <p:pic>
            <p:nvPicPr>
              <p:cNvPr id="714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196546" y="1604699"/>
                <a:ext cx="892476" cy="18153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715" name="직사각형 6"/>
              <p:cNvSpPr/>
              <p:nvPr/>
            </p:nvSpPr>
            <p:spPr>
              <a:xfrm rot="16200000">
                <a:off x="-58608" y="1968038"/>
                <a:ext cx="684000" cy="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138"/>
            <p:cNvGrpSpPr/>
            <p:nvPr/>
          </p:nvGrpSpPr>
          <p:grpSpPr>
            <a:xfrm>
              <a:off x="1310333" y="905700"/>
              <a:ext cx="1989339" cy="2113704"/>
              <a:chOff x="1276597" y="1604699"/>
              <a:chExt cx="1989339" cy="2113704"/>
            </a:xfrm>
          </p:grpSpPr>
          <p:pic>
            <p:nvPicPr>
              <p:cNvPr id="710" name="Picture 5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261747" y="1604699"/>
                <a:ext cx="864053" cy="18153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711" name="직사각형 9"/>
              <p:cNvSpPr/>
              <p:nvPr/>
            </p:nvSpPr>
            <p:spPr>
              <a:xfrm>
                <a:off x="2162749" y="3441404"/>
                <a:ext cx="110318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Graph</a:t>
                </a:r>
                <a:r>
                  <a:rPr lang="en-US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(X, 1.2)</a:t>
                </a:r>
                <a:endParaRPr lang="ko-KR" altLang="en-US" sz="1200" b="1" dirty="0"/>
              </a:p>
            </p:txBody>
          </p:sp>
          <p:sp>
            <p:nvSpPr>
              <p:cNvPr id="712" name="직사각형 10"/>
              <p:cNvSpPr/>
              <p:nvPr/>
            </p:nvSpPr>
            <p:spPr>
              <a:xfrm rot="16200000">
                <a:off x="970597" y="1968038"/>
                <a:ext cx="684000" cy="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37"/>
            <p:cNvGrpSpPr/>
            <p:nvPr/>
          </p:nvGrpSpPr>
          <p:grpSpPr>
            <a:xfrm>
              <a:off x="2271492" y="914936"/>
              <a:ext cx="1992054" cy="2104468"/>
              <a:chOff x="2237756" y="1613935"/>
              <a:chExt cx="1992054" cy="2104468"/>
            </a:xfrm>
          </p:grpSpPr>
          <p:pic>
            <p:nvPicPr>
              <p:cNvPr id="707" name="Picture 6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206165" y="1613935"/>
                <a:ext cx="886791" cy="17899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708" name="직사각형 707"/>
              <p:cNvSpPr/>
              <p:nvPr/>
            </p:nvSpPr>
            <p:spPr>
              <a:xfrm>
                <a:off x="3126623" y="3441404"/>
                <a:ext cx="110318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Graph</a:t>
                </a:r>
                <a:r>
                  <a:rPr lang="en-US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(X, 1.3)</a:t>
                </a:r>
                <a:endParaRPr lang="ko-KR" altLang="en-US" sz="1200" b="1" dirty="0"/>
              </a:p>
            </p:txBody>
          </p:sp>
          <p:sp>
            <p:nvSpPr>
              <p:cNvPr id="709" name="직사각형 708"/>
              <p:cNvSpPr/>
              <p:nvPr/>
            </p:nvSpPr>
            <p:spPr>
              <a:xfrm rot="16200000">
                <a:off x="1931756" y="1981898"/>
                <a:ext cx="684000" cy="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36"/>
            <p:cNvGrpSpPr/>
            <p:nvPr/>
          </p:nvGrpSpPr>
          <p:grpSpPr>
            <a:xfrm>
              <a:off x="3236045" y="914936"/>
              <a:ext cx="1991375" cy="2104468"/>
              <a:chOff x="3202309" y="1613935"/>
              <a:chExt cx="1991375" cy="2104468"/>
            </a:xfrm>
          </p:grpSpPr>
          <p:pic>
            <p:nvPicPr>
              <p:cNvPr id="704" name="Picture 7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164085" y="1613935"/>
                <a:ext cx="881107" cy="17949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705" name="직사각형 704"/>
              <p:cNvSpPr/>
              <p:nvPr/>
            </p:nvSpPr>
            <p:spPr>
              <a:xfrm>
                <a:off x="4090497" y="3441404"/>
                <a:ext cx="110318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Graph</a:t>
                </a:r>
                <a:r>
                  <a:rPr lang="en-US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(X, 1.4)</a:t>
                </a:r>
                <a:endParaRPr lang="ko-KR" altLang="en-US" sz="1200" b="1" dirty="0"/>
              </a:p>
            </p:txBody>
          </p:sp>
          <p:sp>
            <p:nvSpPr>
              <p:cNvPr id="706" name="직사각형 705"/>
              <p:cNvSpPr/>
              <p:nvPr/>
            </p:nvSpPr>
            <p:spPr>
              <a:xfrm rot="16200000">
                <a:off x="2896309" y="1981898"/>
                <a:ext cx="684000" cy="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35"/>
            <p:cNvGrpSpPr/>
            <p:nvPr/>
          </p:nvGrpSpPr>
          <p:grpSpPr>
            <a:xfrm>
              <a:off x="4178857" y="914936"/>
              <a:ext cx="2012437" cy="2104468"/>
              <a:chOff x="4145121" y="1613935"/>
              <a:chExt cx="2012437" cy="2104468"/>
            </a:xfrm>
          </p:grpSpPr>
          <p:pic>
            <p:nvPicPr>
              <p:cNvPr id="701" name="Picture 14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5116321" y="1613935"/>
                <a:ext cx="881107" cy="17797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702" name="직사각형 701"/>
              <p:cNvSpPr/>
              <p:nvPr/>
            </p:nvSpPr>
            <p:spPr>
              <a:xfrm>
                <a:off x="5054371" y="3441404"/>
                <a:ext cx="110318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Graph</a:t>
                </a:r>
                <a:r>
                  <a:rPr lang="en-US" sz="1200" b="1" dirty="0">
                    <a:latin typeface="Times New Roman" charset="0"/>
                    <a:ea typeface="Times New Roman" charset="0"/>
                    <a:cs typeface="Times New Roman" charset="0"/>
                  </a:rPr>
                  <a:t>(X, 1.8)</a:t>
                </a:r>
                <a:endParaRPr lang="ko-KR" altLang="en-US" sz="1200" b="1" dirty="0"/>
              </a:p>
            </p:txBody>
          </p:sp>
          <p:sp>
            <p:nvSpPr>
              <p:cNvPr id="703" name="직사각형 702"/>
              <p:cNvSpPr/>
              <p:nvPr/>
            </p:nvSpPr>
            <p:spPr>
              <a:xfrm rot="16200000">
                <a:off x="3839121" y="1972661"/>
                <a:ext cx="684000" cy="7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그룹 202"/>
            <p:cNvGrpSpPr/>
            <p:nvPr/>
          </p:nvGrpSpPr>
          <p:grpSpPr>
            <a:xfrm>
              <a:off x="5256990" y="949305"/>
              <a:ext cx="720000" cy="720159"/>
              <a:chOff x="457200" y="961252"/>
              <a:chExt cx="1469126" cy="1469128"/>
            </a:xfrm>
          </p:grpSpPr>
          <p:cxnSp>
            <p:nvCxnSpPr>
              <p:cNvPr id="691" name="직선 연결선 690"/>
              <p:cNvCxnSpPr/>
              <p:nvPr/>
            </p:nvCxnSpPr>
            <p:spPr>
              <a:xfrm>
                <a:off x="457200" y="1181020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2" name="직선 연결선 691"/>
              <p:cNvCxnSpPr/>
              <p:nvPr/>
            </p:nvCxnSpPr>
            <p:spPr>
              <a:xfrm>
                <a:off x="457200" y="1430384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3" name="직선 연결선 692"/>
              <p:cNvCxnSpPr/>
              <p:nvPr/>
            </p:nvCxnSpPr>
            <p:spPr>
              <a:xfrm>
                <a:off x="457200" y="1929112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4" name="직선 연결선 693"/>
              <p:cNvCxnSpPr/>
              <p:nvPr/>
            </p:nvCxnSpPr>
            <p:spPr>
              <a:xfrm>
                <a:off x="457200" y="217847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직선 연결선 694"/>
              <p:cNvCxnSpPr/>
              <p:nvPr/>
            </p:nvCxnSpPr>
            <p:spPr>
              <a:xfrm rot="5400000">
                <a:off x="954623" y="1694982"/>
                <a:ext cx="1469127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직선 연결선 695"/>
              <p:cNvCxnSpPr/>
              <p:nvPr/>
            </p:nvCxnSpPr>
            <p:spPr>
              <a:xfrm rot="5400000">
                <a:off x="699121" y="1694981"/>
                <a:ext cx="1469127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7" name="직선 연결선 696"/>
              <p:cNvCxnSpPr/>
              <p:nvPr/>
            </p:nvCxnSpPr>
            <p:spPr>
              <a:xfrm rot="5400000">
                <a:off x="206964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8" name="직선 연결선 697"/>
              <p:cNvCxnSpPr/>
              <p:nvPr/>
            </p:nvCxnSpPr>
            <p:spPr>
              <a:xfrm rot="5400000">
                <a:off x="-55146" y="1688864"/>
                <a:ext cx="1456891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직선 연결선 698"/>
              <p:cNvCxnSpPr/>
              <p:nvPr/>
            </p:nvCxnSpPr>
            <p:spPr>
              <a:xfrm rot="5400000">
                <a:off x="443620" y="1694982"/>
                <a:ext cx="1469127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0" name="직선 연결선 699"/>
              <p:cNvCxnSpPr/>
              <p:nvPr/>
            </p:nvCxnSpPr>
            <p:spPr>
              <a:xfrm>
                <a:off x="457200" y="167974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216"/>
            <p:cNvGrpSpPr/>
            <p:nvPr/>
          </p:nvGrpSpPr>
          <p:grpSpPr>
            <a:xfrm>
              <a:off x="4297037" y="950252"/>
              <a:ext cx="720000" cy="720161"/>
              <a:chOff x="457200" y="961252"/>
              <a:chExt cx="1469126" cy="1469128"/>
            </a:xfrm>
          </p:grpSpPr>
          <p:cxnSp>
            <p:nvCxnSpPr>
              <p:cNvPr id="681" name="직선 연결선 680"/>
              <p:cNvCxnSpPr/>
              <p:nvPr/>
            </p:nvCxnSpPr>
            <p:spPr>
              <a:xfrm>
                <a:off x="457200" y="1181020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직선 연결선 681"/>
              <p:cNvCxnSpPr/>
              <p:nvPr/>
            </p:nvCxnSpPr>
            <p:spPr>
              <a:xfrm>
                <a:off x="457200" y="1449229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직선 연결선 682"/>
              <p:cNvCxnSpPr/>
              <p:nvPr/>
            </p:nvCxnSpPr>
            <p:spPr>
              <a:xfrm>
                <a:off x="457200" y="1929112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직선 연결선 683"/>
              <p:cNvCxnSpPr/>
              <p:nvPr/>
            </p:nvCxnSpPr>
            <p:spPr>
              <a:xfrm>
                <a:off x="457200" y="217847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5" name="직선 연결선 684"/>
              <p:cNvCxnSpPr/>
              <p:nvPr/>
            </p:nvCxnSpPr>
            <p:spPr>
              <a:xfrm rot="5400000">
                <a:off x="973468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6" name="직선 연결선 685"/>
              <p:cNvCxnSpPr/>
              <p:nvPr/>
            </p:nvCxnSpPr>
            <p:spPr>
              <a:xfrm rot="5400000">
                <a:off x="717967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직선 연결선 686"/>
              <p:cNvCxnSpPr/>
              <p:nvPr/>
            </p:nvCxnSpPr>
            <p:spPr>
              <a:xfrm rot="5400000">
                <a:off x="206964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8" name="직선 연결선 687"/>
              <p:cNvCxnSpPr/>
              <p:nvPr/>
            </p:nvCxnSpPr>
            <p:spPr>
              <a:xfrm rot="5400000">
                <a:off x="-55146" y="1688864"/>
                <a:ext cx="1456891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9" name="직선 연결선 688"/>
              <p:cNvCxnSpPr/>
              <p:nvPr/>
            </p:nvCxnSpPr>
            <p:spPr>
              <a:xfrm rot="5400000">
                <a:off x="443620" y="1694982"/>
                <a:ext cx="1469127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0" name="직선 연결선 689"/>
              <p:cNvCxnSpPr/>
              <p:nvPr/>
            </p:nvCxnSpPr>
            <p:spPr>
              <a:xfrm>
                <a:off x="457200" y="167974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256"/>
            <p:cNvGrpSpPr/>
            <p:nvPr/>
          </p:nvGrpSpPr>
          <p:grpSpPr>
            <a:xfrm>
              <a:off x="3343316" y="958532"/>
              <a:ext cx="720000" cy="720161"/>
              <a:chOff x="457200" y="961252"/>
              <a:chExt cx="1469126" cy="1469128"/>
            </a:xfrm>
          </p:grpSpPr>
          <p:cxnSp>
            <p:nvCxnSpPr>
              <p:cNvPr id="671" name="직선 연결선 670"/>
              <p:cNvCxnSpPr/>
              <p:nvPr/>
            </p:nvCxnSpPr>
            <p:spPr>
              <a:xfrm>
                <a:off x="457200" y="1181020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2" name="직선 연결선 671"/>
              <p:cNvCxnSpPr/>
              <p:nvPr/>
            </p:nvCxnSpPr>
            <p:spPr>
              <a:xfrm>
                <a:off x="457200" y="1449229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3" name="직선 연결선 672"/>
              <p:cNvCxnSpPr/>
              <p:nvPr/>
            </p:nvCxnSpPr>
            <p:spPr>
              <a:xfrm>
                <a:off x="457200" y="1929112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직선 연결선 673"/>
              <p:cNvCxnSpPr/>
              <p:nvPr/>
            </p:nvCxnSpPr>
            <p:spPr>
              <a:xfrm>
                <a:off x="457200" y="217847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직선 연결선 674"/>
              <p:cNvCxnSpPr/>
              <p:nvPr/>
            </p:nvCxnSpPr>
            <p:spPr>
              <a:xfrm rot="5400000">
                <a:off x="973468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6" name="직선 연결선 675"/>
              <p:cNvCxnSpPr/>
              <p:nvPr/>
            </p:nvCxnSpPr>
            <p:spPr>
              <a:xfrm rot="5400000">
                <a:off x="717967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7" name="직선 연결선 676"/>
              <p:cNvCxnSpPr/>
              <p:nvPr/>
            </p:nvCxnSpPr>
            <p:spPr>
              <a:xfrm rot="5400000">
                <a:off x="206964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직선 연결선 677"/>
              <p:cNvCxnSpPr/>
              <p:nvPr/>
            </p:nvCxnSpPr>
            <p:spPr>
              <a:xfrm rot="5400000">
                <a:off x="-55146" y="1688864"/>
                <a:ext cx="1456891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직선 연결선 678"/>
              <p:cNvCxnSpPr/>
              <p:nvPr/>
            </p:nvCxnSpPr>
            <p:spPr>
              <a:xfrm rot="5400000">
                <a:off x="462465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직선 연결선 679"/>
              <p:cNvCxnSpPr/>
              <p:nvPr/>
            </p:nvCxnSpPr>
            <p:spPr>
              <a:xfrm>
                <a:off x="457200" y="167974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274"/>
            <p:cNvGrpSpPr/>
            <p:nvPr/>
          </p:nvGrpSpPr>
          <p:grpSpPr>
            <a:xfrm>
              <a:off x="2390100" y="949296"/>
              <a:ext cx="720000" cy="720161"/>
              <a:chOff x="457200" y="961252"/>
              <a:chExt cx="1469126" cy="1469128"/>
            </a:xfrm>
          </p:grpSpPr>
          <p:cxnSp>
            <p:nvCxnSpPr>
              <p:cNvPr id="661" name="직선 연결선 660"/>
              <p:cNvCxnSpPr/>
              <p:nvPr/>
            </p:nvCxnSpPr>
            <p:spPr>
              <a:xfrm>
                <a:off x="457200" y="1181020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직선 연결선 661"/>
              <p:cNvCxnSpPr/>
              <p:nvPr/>
            </p:nvCxnSpPr>
            <p:spPr>
              <a:xfrm>
                <a:off x="457200" y="1449229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직선 연결선 662"/>
              <p:cNvCxnSpPr/>
              <p:nvPr/>
            </p:nvCxnSpPr>
            <p:spPr>
              <a:xfrm>
                <a:off x="457200" y="1929112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직선 연결선 663"/>
              <p:cNvCxnSpPr/>
              <p:nvPr/>
            </p:nvCxnSpPr>
            <p:spPr>
              <a:xfrm>
                <a:off x="457200" y="217847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직선 연결선 664"/>
              <p:cNvCxnSpPr/>
              <p:nvPr/>
            </p:nvCxnSpPr>
            <p:spPr>
              <a:xfrm rot="5400000">
                <a:off x="973468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직선 연결선 665"/>
              <p:cNvCxnSpPr/>
              <p:nvPr/>
            </p:nvCxnSpPr>
            <p:spPr>
              <a:xfrm rot="5400000">
                <a:off x="717967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직선 연결선 666"/>
              <p:cNvCxnSpPr/>
              <p:nvPr/>
            </p:nvCxnSpPr>
            <p:spPr>
              <a:xfrm rot="5400000">
                <a:off x="206964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직선 연결선 667"/>
              <p:cNvCxnSpPr/>
              <p:nvPr/>
            </p:nvCxnSpPr>
            <p:spPr>
              <a:xfrm rot="5400000">
                <a:off x="-55146" y="1688864"/>
                <a:ext cx="1456891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직선 연결선 668"/>
              <p:cNvCxnSpPr/>
              <p:nvPr/>
            </p:nvCxnSpPr>
            <p:spPr>
              <a:xfrm rot="5400000">
                <a:off x="462465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직선 연결선 669"/>
              <p:cNvCxnSpPr/>
              <p:nvPr/>
            </p:nvCxnSpPr>
            <p:spPr>
              <a:xfrm>
                <a:off x="457200" y="167974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286"/>
            <p:cNvGrpSpPr/>
            <p:nvPr/>
          </p:nvGrpSpPr>
          <p:grpSpPr>
            <a:xfrm>
              <a:off x="1428410" y="951431"/>
              <a:ext cx="720000" cy="720161"/>
              <a:chOff x="457200" y="961252"/>
              <a:chExt cx="1469126" cy="1469128"/>
            </a:xfrm>
          </p:grpSpPr>
          <p:cxnSp>
            <p:nvCxnSpPr>
              <p:cNvPr id="651" name="직선 연결선 650"/>
              <p:cNvCxnSpPr/>
              <p:nvPr/>
            </p:nvCxnSpPr>
            <p:spPr>
              <a:xfrm>
                <a:off x="457200" y="1181020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직선 연결선 651"/>
              <p:cNvCxnSpPr/>
              <p:nvPr/>
            </p:nvCxnSpPr>
            <p:spPr>
              <a:xfrm>
                <a:off x="457200" y="1449229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직선 연결선 652"/>
              <p:cNvCxnSpPr/>
              <p:nvPr/>
            </p:nvCxnSpPr>
            <p:spPr>
              <a:xfrm>
                <a:off x="457200" y="1929112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직선 연결선 653"/>
              <p:cNvCxnSpPr/>
              <p:nvPr/>
            </p:nvCxnSpPr>
            <p:spPr>
              <a:xfrm>
                <a:off x="457200" y="217847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직선 연결선 654"/>
              <p:cNvCxnSpPr/>
              <p:nvPr/>
            </p:nvCxnSpPr>
            <p:spPr>
              <a:xfrm rot="5400000">
                <a:off x="973468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직선 연결선 655"/>
              <p:cNvCxnSpPr/>
              <p:nvPr/>
            </p:nvCxnSpPr>
            <p:spPr>
              <a:xfrm rot="5400000">
                <a:off x="717967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직선 연결선 656"/>
              <p:cNvCxnSpPr/>
              <p:nvPr/>
            </p:nvCxnSpPr>
            <p:spPr>
              <a:xfrm rot="5400000">
                <a:off x="188118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8" name="직선 연결선 657"/>
              <p:cNvCxnSpPr/>
              <p:nvPr/>
            </p:nvCxnSpPr>
            <p:spPr>
              <a:xfrm rot="5400000">
                <a:off x="-55146" y="1688864"/>
                <a:ext cx="1456891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직선 연결선 658"/>
              <p:cNvCxnSpPr/>
              <p:nvPr/>
            </p:nvCxnSpPr>
            <p:spPr>
              <a:xfrm rot="5400000">
                <a:off x="462465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직선 연결선 659"/>
              <p:cNvCxnSpPr/>
              <p:nvPr/>
            </p:nvCxnSpPr>
            <p:spPr>
              <a:xfrm>
                <a:off x="457200" y="167974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297"/>
            <p:cNvGrpSpPr/>
            <p:nvPr/>
          </p:nvGrpSpPr>
          <p:grpSpPr>
            <a:xfrm>
              <a:off x="449010" y="952536"/>
              <a:ext cx="720000" cy="720161"/>
              <a:chOff x="457200" y="961252"/>
              <a:chExt cx="1469126" cy="1469128"/>
            </a:xfrm>
          </p:grpSpPr>
          <p:cxnSp>
            <p:nvCxnSpPr>
              <p:cNvPr id="641" name="직선 연결선 640"/>
              <p:cNvCxnSpPr/>
              <p:nvPr/>
            </p:nvCxnSpPr>
            <p:spPr>
              <a:xfrm>
                <a:off x="457200" y="1181020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직선 연결선 641"/>
              <p:cNvCxnSpPr/>
              <p:nvPr/>
            </p:nvCxnSpPr>
            <p:spPr>
              <a:xfrm>
                <a:off x="457200" y="1449229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직선 연결선 642"/>
              <p:cNvCxnSpPr/>
              <p:nvPr/>
            </p:nvCxnSpPr>
            <p:spPr>
              <a:xfrm>
                <a:off x="457200" y="1929112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직선 연결선 643"/>
              <p:cNvCxnSpPr/>
              <p:nvPr/>
            </p:nvCxnSpPr>
            <p:spPr>
              <a:xfrm>
                <a:off x="457200" y="217847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직선 연결선 644"/>
              <p:cNvCxnSpPr/>
              <p:nvPr/>
            </p:nvCxnSpPr>
            <p:spPr>
              <a:xfrm rot="5400000">
                <a:off x="973468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직선 연결선 645"/>
              <p:cNvCxnSpPr/>
              <p:nvPr/>
            </p:nvCxnSpPr>
            <p:spPr>
              <a:xfrm rot="5400000">
                <a:off x="699121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직선 연결선 646"/>
              <p:cNvCxnSpPr/>
              <p:nvPr/>
            </p:nvCxnSpPr>
            <p:spPr>
              <a:xfrm rot="5400000">
                <a:off x="169273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직선 연결선 647"/>
              <p:cNvCxnSpPr/>
              <p:nvPr/>
            </p:nvCxnSpPr>
            <p:spPr>
              <a:xfrm rot="5400000">
                <a:off x="-55146" y="1688864"/>
                <a:ext cx="1456891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직선 연결선 648"/>
              <p:cNvCxnSpPr/>
              <p:nvPr/>
            </p:nvCxnSpPr>
            <p:spPr>
              <a:xfrm rot="5400000">
                <a:off x="443620" y="1694981"/>
                <a:ext cx="1469128" cy="16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직선 연결선 649"/>
              <p:cNvCxnSpPr/>
              <p:nvPr/>
            </p:nvCxnSpPr>
            <p:spPr>
              <a:xfrm>
                <a:off x="457200" y="1679748"/>
                <a:ext cx="1469126" cy="158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7" name="직사각형 636"/>
            <p:cNvSpPr/>
            <p:nvPr/>
          </p:nvSpPr>
          <p:spPr>
            <a:xfrm>
              <a:off x="306317" y="2721180"/>
              <a:ext cx="9877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latin typeface="Times New Roman" charset="0"/>
                  <a:ea typeface="Times New Roman" charset="0"/>
                  <a:cs typeface="Times New Roman" charset="0"/>
                </a:rPr>
                <a:t>Graph(X, 0)</a:t>
              </a:r>
              <a:endParaRPr lang="ko-KR" altLang="en-US" sz="1200" b="1" dirty="0"/>
            </a:p>
          </p:txBody>
        </p:sp>
        <p:pic>
          <p:nvPicPr>
            <p:cNvPr id="638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15323" y="884475"/>
              <a:ext cx="892476" cy="18153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639" name="직선 연결선 638"/>
            <p:cNvCxnSpPr>
              <a:cxnSpLocks noChangeAspect="1"/>
            </p:cNvCxnSpPr>
            <p:nvPr/>
          </p:nvCxnSpPr>
          <p:spPr>
            <a:xfrm flipV="1">
              <a:off x="532558" y="2489524"/>
              <a:ext cx="144000" cy="9600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0" name="직사각형 639"/>
            <p:cNvSpPr/>
            <p:nvPr/>
          </p:nvSpPr>
          <p:spPr>
            <a:xfrm>
              <a:off x="219240" y="616782"/>
              <a:ext cx="5845772" cy="11408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309"/>
          <p:cNvGrpSpPr/>
          <p:nvPr/>
        </p:nvGrpSpPr>
        <p:grpSpPr>
          <a:xfrm>
            <a:off x="5804494" y="2318195"/>
            <a:ext cx="880273" cy="830527"/>
            <a:chOff x="1137567" y="5371275"/>
            <a:chExt cx="880273" cy="830527"/>
          </a:xfrm>
        </p:grpSpPr>
        <p:sp>
          <p:nvSpPr>
            <p:cNvPr id="717" name="자유형 716"/>
            <p:cNvSpPr/>
            <p:nvPr/>
          </p:nvSpPr>
          <p:spPr>
            <a:xfrm>
              <a:off x="1225542" y="5764614"/>
              <a:ext cx="752763" cy="437188"/>
            </a:xfrm>
            <a:custGeom>
              <a:avLst/>
              <a:gdLst>
                <a:gd name="connsiteX0" fmla="*/ 715818 w 752763"/>
                <a:gd name="connsiteY0" fmla="*/ 129309 h 437188"/>
                <a:gd name="connsiteX1" fmla="*/ 577273 w 752763"/>
                <a:gd name="connsiteY1" fmla="*/ 18473 h 437188"/>
                <a:gd name="connsiteX2" fmla="*/ 383309 w 752763"/>
                <a:gd name="connsiteY2" fmla="*/ 27709 h 437188"/>
                <a:gd name="connsiteX3" fmla="*/ 217055 w 752763"/>
                <a:gd name="connsiteY3" fmla="*/ 36945 h 437188"/>
                <a:gd name="connsiteX4" fmla="*/ 23091 w 752763"/>
                <a:gd name="connsiteY4" fmla="*/ 249382 h 437188"/>
                <a:gd name="connsiteX5" fmla="*/ 78509 w 752763"/>
                <a:gd name="connsiteY5" fmla="*/ 434109 h 437188"/>
                <a:gd name="connsiteX6" fmla="*/ 337128 w 752763"/>
                <a:gd name="connsiteY6" fmla="*/ 267854 h 437188"/>
                <a:gd name="connsiteX7" fmla="*/ 688109 w 752763"/>
                <a:gd name="connsiteY7" fmla="*/ 267854 h 437188"/>
                <a:gd name="connsiteX8" fmla="*/ 715818 w 752763"/>
                <a:gd name="connsiteY8" fmla="*/ 129309 h 4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763" h="437188">
                  <a:moveTo>
                    <a:pt x="715818" y="129309"/>
                  </a:moveTo>
                  <a:cubicBezTo>
                    <a:pt x="697345" y="87746"/>
                    <a:pt x="632691" y="35406"/>
                    <a:pt x="577273" y="18473"/>
                  </a:cubicBezTo>
                  <a:cubicBezTo>
                    <a:pt x="521855" y="1540"/>
                    <a:pt x="383309" y="27709"/>
                    <a:pt x="383309" y="27709"/>
                  </a:cubicBezTo>
                  <a:cubicBezTo>
                    <a:pt x="323273" y="30788"/>
                    <a:pt x="277091" y="0"/>
                    <a:pt x="217055" y="36945"/>
                  </a:cubicBezTo>
                  <a:cubicBezTo>
                    <a:pt x="157019" y="73890"/>
                    <a:pt x="46182" y="183188"/>
                    <a:pt x="23091" y="249382"/>
                  </a:cubicBezTo>
                  <a:cubicBezTo>
                    <a:pt x="0" y="315576"/>
                    <a:pt x="26170" y="431030"/>
                    <a:pt x="78509" y="434109"/>
                  </a:cubicBezTo>
                  <a:cubicBezTo>
                    <a:pt x="130848" y="437188"/>
                    <a:pt x="235528" y="295563"/>
                    <a:pt x="337128" y="267854"/>
                  </a:cubicBezTo>
                  <a:cubicBezTo>
                    <a:pt x="438728" y="240145"/>
                    <a:pt x="623455" y="294024"/>
                    <a:pt x="688109" y="267854"/>
                  </a:cubicBezTo>
                  <a:cubicBezTo>
                    <a:pt x="752763" y="241684"/>
                    <a:pt x="734291" y="170873"/>
                    <a:pt x="715818" y="129309"/>
                  </a:cubicBezTo>
                  <a:close/>
                </a:path>
              </a:pathLst>
            </a:cu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8" name="타원 717"/>
            <p:cNvSpPr/>
            <p:nvPr/>
          </p:nvSpPr>
          <p:spPr>
            <a:xfrm rot="650978">
              <a:off x="1137567" y="5371275"/>
              <a:ext cx="880273" cy="252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719" name="자유형 718"/>
          <p:cNvSpPr/>
          <p:nvPr/>
        </p:nvSpPr>
        <p:spPr>
          <a:xfrm>
            <a:off x="6787890" y="2224287"/>
            <a:ext cx="882072" cy="912860"/>
          </a:xfrm>
          <a:custGeom>
            <a:avLst/>
            <a:gdLst>
              <a:gd name="connsiteX0" fmla="*/ 409479 w 882072"/>
              <a:gd name="connsiteY0" fmla="*/ 330969 h 912860"/>
              <a:gd name="connsiteX1" fmla="*/ 67733 w 882072"/>
              <a:gd name="connsiteY1" fmla="*/ 247842 h 912860"/>
              <a:gd name="connsiteX2" fmla="*/ 30788 w 882072"/>
              <a:gd name="connsiteY2" fmla="*/ 90824 h 912860"/>
              <a:gd name="connsiteX3" fmla="*/ 252461 w 882072"/>
              <a:gd name="connsiteY3" fmla="*/ 16933 h 912860"/>
              <a:gd name="connsiteX4" fmla="*/ 732752 w 882072"/>
              <a:gd name="connsiteY4" fmla="*/ 192424 h 912860"/>
              <a:gd name="connsiteX5" fmla="*/ 880533 w 882072"/>
              <a:gd name="connsiteY5" fmla="*/ 367914 h 912860"/>
              <a:gd name="connsiteX6" fmla="*/ 741988 w 882072"/>
              <a:gd name="connsiteY6" fmla="*/ 737369 h 912860"/>
              <a:gd name="connsiteX7" fmla="*/ 363297 w 882072"/>
              <a:gd name="connsiteY7" fmla="*/ 765078 h 912860"/>
              <a:gd name="connsiteX8" fmla="*/ 150861 w 882072"/>
              <a:gd name="connsiteY8" fmla="*/ 912860 h 912860"/>
              <a:gd name="connsiteX9" fmla="*/ 49261 w 882072"/>
              <a:gd name="connsiteY9" fmla="*/ 765078 h 912860"/>
              <a:gd name="connsiteX10" fmla="*/ 233988 w 882072"/>
              <a:gd name="connsiteY10" fmla="*/ 580351 h 912860"/>
              <a:gd name="connsiteX11" fmla="*/ 557261 w 882072"/>
              <a:gd name="connsiteY11" fmla="*/ 506460 h 912860"/>
              <a:gd name="connsiteX12" fmla="*/ 594206 w 882072"/>
              <a:gd name="connsiteY12" fmla="*/ 367914 h 912860"/>
              <a:gd name="connsiteX13" fmla="*/ 409479 w 882072"/>
              <a:gd name="connsiteY13" fmla="*/ 330969 h 91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82072" h="912860">
                <a:moveTo>
                  <a:pt x="409479" y="330969"/>
                </a:moveTo>
                <a:cubicBezTo>
                  <a:pt x="321734" y="310957"/>
                  <a:pt x="130848" y="287866"/>
                  <a:pt x="67733" y="247842"/>
                </a:cubicBezTo>
                <a:cubicBezTo>
                  <a:pt x="4618" y="207818"/>
                  <a:pt x="0" y="129309"/>
                  <a:pt x="30788" y="90824"/>
                </a:cubicBezTo>
                <a:cubicBezTo>
                  <a:pt x="61576" y="52339"/>
                  <a:pt x="135467" y="0"/>
                  <a:pt x="252461" y="16933"/>
                </a:cubicBezTo>
                <a:cubicBezTo>
                  <a:pt x="369455" y="33866"/>
                  <a:pt x="628073" y="133927"/>
                  <a:pt x="732752" y="192424"/>
                </a:cubicBezTo>
                <a:cubicBezTo>
                  <a:pt x="837431" y="250921"/>
                  <a:pt x="878994" y="277090"/>
                  <a:pt x="880533" y="367914"/>
                </a:cubicBezTo>
                <a:cubicBezTo>
                  <a:pt x="882072" y="458738"/>
                  <a:pt x="828194" y="671175"/>
                  <a:pt x="741988" y="737369"/>
                </a:cubicBezTo>
                <a:cubicBezTo>
                  <a:pt x="655782" y="803563"/>
                  <a:pt x="461818" y="735830"/>
                  <a:pt x="363297" y="765078"/>
                </a:cubicBezTo>
                <a:cubicBezTo>
                  <a:pt x="264776" y="794326"/>
                  <a:pt x="203200" y="912860"/>
                  <a:pt x="150861" y="912860"/>
                </a:cubicBezTo>
                <a:cubicBezTo>
                  <a:pt x="98522" y="912860"/>
                  <a:pt x="35407" y="820496"/>
                  <a:pt x="49261" y="765078"/>
                </a:cubicBezTo>
                <a:cubicBezTo>
                  <a:pt x="63116" y="709660"/>
                  <a:pt x="149321" y="623454"/>
                  <a:pt x="233988" y="580351"/>
                </a:cubicBezTo>
                <a:cubicBezTo>
                  <a:pt x="318655" y="537248"/>
                  <a:pt x="497225" y="541866"/>
                  <a:pt x="557261" y="506460"/>
                </a:cubicBezTo>
                <a:cubicBezTo>
                  <a:pt x="617297" y="471054"/>
                  <a:pt x="623455" y="395623"/>
                  <a:pt x="594206" y="367914"/>
                </a:cubicBezTo>
                <a:cubicBezTo>
                  <a:pt x="564958" y="340205"/>
                  <a:pt x="497224" y="350981"/>
                  <a:pt x="409479" y="330969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308"/>
          <p:cNvGrpSpPr/>
          <p:nvPr/>
        </p:nvGrpSpPr>
        <p:grpSpPr>
          <a:xfrm>
            <a:off x="4855862" y="2255489"/>
            <a:ext cx="812313" cy="881658"/>
            <a:chOff x="3711451" y="4437024"/>
            <a:chExt cx="812313" cy="881658"/>
          </a:xfrm>
        </p:grpSpPr>
        <p:sp>
          <p:nvSpPr>
            <p:cNvPr id="721" name="타원 720"/>
            <p:cNvSpPr/>
            <p:nvPr/>
          </p:nvSpPr>
          <p:spPr>
            <a:xfrm rot="650978">
              <a:off x="3711451" y="4437024"/>
              <a:ext cx="539101" cy="252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22" name="타원 721"/>
            <p:cNvSpPr/>
            <p:nvPr/>
          </p:nvSpPr>
          <p:spPr>
            <a:xfrm>
              <a:off x="4334076" y="4596904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23" name="자유형 722"/>
            <p:cNvSpPr/>
            <p:nvPr/>
          </p:nvSpPr>
          <p:spPr>
            <a:xfrm>
              <a:off x="3771001" y="4881494"/>
              <a:ext cx="752763" cy="437188"/>
            </a:xfrm>
            <a:custGeom>
              <a:avLst/>
              <a:gdLst>
                <a:gd name="connsiteX0" fmla="*/ 715818 w 752763"/>
                <a:gd name="connsiteY0" fmla="*/ 129309 h 437188"/>
                <a:gd name="connsiteX1" fmla="*/ 577273 w 752763"/>
                <a:gd name="connsiteY1" fmla="*/ 18473 h 437188"/>
                <a:gd name="connsiteX2" fmla="*/ 383309 w 752763"/>
                <a:gd name="connsiteY2" fmla="*/ 27709 h 437188"/>
                <a:gd name="connsiteX3" fmla="*/ 217055 w 752763"/>
                <a:gd name="connsiteY3" fmla="*/ 36945 h 437188"/>
                <a:gd name="connsiteX4" fmla="*/ 23091 w 752763"/>
                <a:gd name="connsiteY4" fmla="*/ 249382 h 437188"/>
                <a:gd name="connsiteX5" fmla="*/ 78509 w 752763"/>
                <a:gd name="connsiteY5" fmla="*/ 434109 h 437188"/>
                <a:gd name="connsiteX6" fmla="*/ 337128 w 752763"/>
                <a:gd name="connsiteY6" fmla="*/ 267854 h 437188"/>
                <a:gd name="connsiteX7" fmla="*/ 688109 w 752763"/>
                <a:gd name="connsiteY7" fmla="*/ 267854 h 437188"/>
                <a:gd name="connsiteX8" fmla="*/ 715818 w 752763"/>
                <a:gd name="connsiteY8" fmla="*/ 129309 h 4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763" h="437188">
                  <a:moveTo>
                    <a:pt x="715818" y="129309"/>
                  </a:moveTo>
                  <a:cubicBezTo>
                    <a:pt x="697345" y="87746"/>
                    <a:pt x="632691" y="35406"/>
                    <a:pt x="577273" y="18473"/>
                  </a:cubicBezTo>
                  <a:cubicBezTo>
                    <a:pt x="521855" y="1540"/>
                    <a:pt x="383309" y="27709"/>
                    <a:pt x="383309" y="27709"/>
                  </a:cubicBezTo>
                  <a:cubicBezTo>
                    <a:pt x="323273" y="30788"/>
                    <a:pt x="277091" y="0"/>
                    <a:pt x="217055" y="36945"/>
                  </a:cubicBezTo>
                  <a:cubicBezTo>
                    <a:pt x="157019" y="73890"/>
                    <a:pt x="46182" y="183188"/>
                    <a:pt x="23091" y="249382"/>
                  </a:cubicBezTo>
                  <a:cubicBezTo>
                    <a:pt x="0" y="315576"/>
                    <a:pt x="26170" y="431030"/>
                    <a:pt x="78509" y="434109"/>
                  </a:cubicBezTo>
                  <a:cubicBezTo>
                    <a:pt x="130848" y="437188"/>
                    <a:pt x="235528" y="295563"/>
                    <a:pt x="337128" y="267854"/>
                  </a:cubicBezTo>
                  <a:cubicBezTo>
                    <a:pt x="438728" y="240145"/>
                    <a:pt x="623455" y="294024"/>
                    <a:pt x="688109" y="267854"/>
                  </a:cubicBezTo>
                  <a:cubicBezTo>
                    <a:pt x="752763" y="241684"/>
                    <a:pt x="734291" y="170873"/>
                    <a:pt x="715818" y="129309"/>
                  </a:cubicBezTo>
                  <a:close/>
                </a:path>
              </a:pathLst>
            </a:cu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97"/>
          <p:cNvGrpSpPr/>
          <p:nvPr/>
        </p:nvGrpSpPr>
        <p:grpSpPr>
          <a:xfrm>
            <a:off x="3913037" y="2263211"/>
            <a:ext cx="766492" cy="796137"/>
            <a:chOff x="2518592" y="4236138"/>
            <a:chExt cx="766492" cy="796137"/>
          </a:xfrm>
        </p:grpSpPr>
        <p:sp>
          <p:nvSpPr>
            <p:cNvPr id="725" name="타원 724"/>
            <p:cNvSpPr/>
            <p:nvPr/>
          </p:nvSpPr>
          <p:spPr>
            <a:xfrm>
              <a:off x="2518592" y="4236138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26" name="타원 725"/>
            <p:cNvSpPr/>
            <p:nvPr/>
          </p:nvSpPr>
          <p:spPr>
            <a:xfrm>
              <a:off x="2800296" y="4286942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27" name="타원 726"/>
            <p:cNvSpPr/>
            <p:nvPr/>
          </p:nvSpPr>
          <p:spPr>
            <a:xfrm>
              <a:off x="3105084" y="4388538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28" name="타원 727"/>
            <p:cNvSpPr/>
            <p:nvPr/>
          </p:nvSpPr>
          <p:spPr>
            <a:xfrm>
              <a:off x="3058904" y="4721034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29" name="타원 728"/>
            <p:cNvSpPr/>
            <p:nvPr/>
          </p:nvSpPr>
          <p:spPr>
            <a:xfrm rot="19299358">
              <a:off x="2544255" y="4766048"/>
              <a:ext cx="449634" cy="26622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23" name="그룹 286"/>
          <p:cNvGrpSpPr/>
          <p:nvPr/>
        </p:nvGrpSpPr>
        <p:grpSpPr>
          <a:xfrm>
            <a:off x="2943928" y="2255489"/>
            <a:ext cx="766492" cy="819221"/>
            <a:chOff x="385853" y="1595001"/>
            <a:chExt cx="766492" cy="819221"/>
          </a:xfrm>
        </p:grpSpPr>
        <p:sp>
          <p:nvSpPr>
            <p:cNvPr id="731" name="타원 730"/>
            <p:cNvSpPr/>
            <p:nvPr/>
          </p:nvSpPr>
          <p:spPr>
            <a:xfrm>
              <a:off x="385853" y="1595001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32" name="타원 731"/>
            <p:cNvSpPr/>
            <p:nvPr/>
          </p:nvSpPr>
          <p:spPr>
            <a:xfrm>
              <a:off x="667557" y="1645805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33" name="타원 732"/>
            <p:cNvSpPr/>
            <p:nvPr/>
          </p:nvSpPr>
          <p:spPr>
            <a:xfrm>
              <a:off x="972345" y="1747401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34" name="타원 733"/>
            <p:cNvSpPr/>
            <p:nvPr/>
          </p:nvSpPr>
          <p:spPr>
            <a:xfrm>
              <a:off x="926165" y="2079897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35" name="타원 734"/>
            <p:cNvSpPr/>
            <p:nvPr/>
          </p:nvSpPr>
          <p:spPr>
            <a:xfrm>
              <a:off x="627140" y="2081822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36" name="타원 735"/>
            <p:cNvSpPr/>
            <p:nvPr/>
          </p:nvSpPr>
          <p:spPr>
            <a:xfrm>
              <a:off x="420715" y="2234222"/>
              <a:ext cx="180000" cy="1800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737" name="TextBox 736"/>
          <p:cNvSpPr txBox="1"/>
          <p:nvPr/>
        </p:nvSpPr>
        <p:spPr>
          <a:xfrm>
            <a:off x="2816603" y="1710473"/>
            <a:ext cx="1825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Graph filtration</a:t>
            </a:r>
          </a:p>
        </p:txBody>
      </p:sp>
      <p:cxnSp>
        <p:nvCxnSpPr>
          <p:cNvPr id="738" name="Straight Arrow Connector 119"/>
          <p:cNvCxnSpPr/>
          <p:nvPr/>
        </p:nvCxnSpPr>
        <p:spPr bwMode="auto">
          <a:xfrm>
            <a:off x="4770974" y="2001499"/>
            <a:ext cx="3420000" cy="1588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9" name="직사각형 738"/>
          <p:cNvSpPr/>
          <p:nvPr/>
        </p:nvSpPr>
        <p:spPr>
          <a:xfrm>
            <a:off x="8197827" y="1661788"/>
            <a:ext cx="311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i="1" dirty="0">
                <a:latin typeface="Times New Roman" charset="0"/>
                <a:ea typeface="Times New Roman" charset="0"/>
                <a:cs typeface="Times New Roman" charset="0"/>
              </a:rPr>
              <a:t>ε</a:t>
            </a:r>
            <a:endParaRPr lang="ko-KR" altLang="en-US" sz="2400" dirty="0"/>
          </a:p>
        </p:txBody>
      </p:sp>
      <p:cxnSp>
        <p:nvCxnSpPr>
          <p:cNvPr id="740" name="직선 연결선 91"/>
          <p:cNvCxnSpPr>
            <a:cxnSpLocks/>
          </p:cNvCxnSpPr>
          <p:nvPr/>
        </p:nvCxnSpPr>
        <p:spPr>
          <a:xfrm>
            <a:off x="3257488" y="4052188"/>
            <a:ext cx="400717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>
            <a:glow rad="25400">
              <a:sysClr val="window" lastClr="FFFFFF">
                <a:alpha val="65000"/>
              </a:sysClr>
            </a:glow>
          </a:effectLst>
        </p:spPr>
      </p:cxnSp>
      <p:cxnSp>
        <p:nvCxnSpPr>
          <p:cNvPr id="741" name="직선 연결선 91"/>
          <p:cNvCxnSpPr>
            <a:cxnSpLocks/>
          </p:cNvCxnSpPr>
          <p:nvPr/>
        </p:nvCxnSpPr>
        <p:spPr>
          <a:xfrm>
            <a:off x="6851565" y="4052188"/>
            <a:ext cx="400717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>
            <a:glow rad="25400">
              <a:sysClr val="window" lastClr="FFFFFF">
                <a:alpha val="65000"/>
              </a:sysClr>
            </a:glow>
          </a:effectLst>
        </p:spPr>
      </p:cxnSp>
      <p:grpSp>
        <p:nvGrpSpPr>
          <p:cNvPr id="24" name="그룹 374"/>
          <p:cNvGrpSpPr/>
          <p:nvPr/>
        </p:nvGrpSpPr>
        <p:grpSpPr>
          <a:xfrm>
            <a:off x="2225511" y="3594360"/>
            <a:ext cx="1379046" cy="1452978"/>
            <a:chOff x="1093748" y="4142871"/>
            <a:chExt cx="1475854" cy="1580339"/>
          </a:xfrm>
        </p:grpSpPr>
        <p:grpSp>
          <p:nvGrpSpPr>
            <p:cNvPr id="25" name="그룹 277"/>
            <p:cNvGrpSpPr/>
            <p:nvPr/>
          </p:nvGrpSpPr>
          <p:grpSpPr>
            <a:xfrm>
              <a:off x="1093748" y="4142871"/>
              <a:ext cx="1475854" cy="1580339"/>
              <a:chOff x="2705427" y="4575600"/>
              <a:chExt cx="1475854" cy="1580339"/>
            </a:xfrm>
          </p:grpSpPr>
          <p:sp>
            <p:nvSpPr>
              <p:cNvPr id="745" name="Rectangle 16"/>
              <p:cNvSpPr/>
              <p:nvPr/>
            </p:nvSpPr>
            <p:spPr>
              <a:xfrm>
                <a:off x="2705427" y="4575600"/>
                <a:ext cx="379863" cy="11716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914400">
                  <a:lnSpc>
                    <a:spcPct val="80000"/>
                  </a:lnSpc>
                  <a:defRPr/>
                </a:pPr>
                <a:r>
                  <a:rPr lang="en-US" altLang="ko-KR" sz="1600" b="1" i="1" kern="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x</a:t>
                </a:r>
                <a:r>
                  <a:rPr lang="en-US" altLang="ko-KR" sz="1600" b="1" kern="0" baseline="-1100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2</a:t>
                </a:r>
                <a:endParaRPr lang="en-US" altLang="ko-KR" sz="1600" b="1" kern="0" dirty="0">
                  <a:solidFill>
                    <a:sysClr val="windowText" lastClr="000000"/>
                  </a:solidFill>
                </a:endParaRPr>
              </a:p>
              <a:p>
                <a:pPr lvl="0" defTabSz="914400">
                  <a:lnSpc>
                    <a:spcPct val="80000"/>
                  </a:lnSpc>
                  <a:defRPr/>
                </a:pPr>
                <a:r>
                  <a:rPr lang="en-US" altLang="ko-KR" sz="1600" b="1" i="1" kern="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x</a:t>
                </a:r>
                <a:r>
                  <a:rPr lang="en-US" altLang="ko-KR" sz="1600" b="1" kern="0" baseline="-1100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3</a:t>
                </a:r>
              </a:p>
              <a:p>
                <a:pPr lvl="0" defTabSz="914400">
                  <a:lnSpc>
                    <a:spcPct val="80000"/>
                  </a:lnSpc>
                  <a:defRPr/>
                </a:pPr>
                <a:r>
                  <a:rPr lang="en-US" altLang="ko-KR" sz="1600" b="1" i="1" kern="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x</a:t>
                </a:r>
                <a:r>
                  <a:rPr lang="en-US" altLang="ko-KR" sz="1600" b="1" kern="0" baseline="-1100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4</a:t>
                </a:r>
                <a:endParaRPr lang="en-US" altLang="ko-KR" sz="1600" b="1" kern="0" dirty="0">
                  <a:solidFill>
                    <a:sysClr val="windowText" lastClr="000000"/>
                  </a:solidFill>
                </a:endParaRPr>
              </a:p>
              <a:p>
                <a:pPr lvl="0" defTabSz="914400">
                  <a:lnSpc>
                    <a:spcPct val="80000"/>
                  </a:lnSpc>
                  <a:defRPr/>
                </a:pPr>
                <a:r>
                  <a:rPr lang="en-US" altLang="ko-KR" sz="1600" b="1" i="1" kern="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x</a:t>
                </a:r>
                <a:r>
                  <a:rPr lang="en-US" altLang="ko-KR" sz="1600" b="1" kern="0" baseline="-1100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5</a:t>
                </a:r>
              </a:p>
              <a:p>
                <a:pPr lvl="0" defTabSz="914400">
                  <a:lnSpc>
                    <a:spcPct val="80000"/>
                  </a:lnSpc>
                  <a:defRPr/>
                </a:pPr>
                <a:r>
                  <a:rPr lang="en-US" altLang="ko-KR" sz="1600" b="1" i="1" kern="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x</a:t>
                </a:r>
                <a:r>
                  <a:rPr lang="en-US" altLang="ko-KR" sz="1600" b="1" kern="0" baseline="-1100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6</a:t>
                </a:r>
                <a:endPara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6" name="TextBox 745"/>
              <p:cNvSpPr txBox="1"/>
              <p:nvPr/>
            </p:nvSpPr>
            <p:spPr>
              <a:xfrm>
                <a:off x="2987084" y="5848165"/>
                <a:ext cx="1125121" cy="307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ε</a:t>
                </a:r>
                <a:r>
                  <a:rPr kumimoji="0" lang="en-US" sz="12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1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= 1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     2    </a:t>
                </a:r>
              </a:p>
            </p:txBody>
          </p:sp>
          <p:cxnSp>
            <p:nvCxnSpPr>
              <p:cNvPr id="747" name="Straight Connector 18"/>
              <p:cNvCxnSpPr/>
              <p:nvPr/>
            </p:nvCxnSpPr>
            <p:spPr>
              <a:xfrm>
                <a:off x="2838363" y="5835067"/>
                <a:ext cx="1342918" cy="991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8" name="Straight Connector 19"/>
              <p:cNvCxnSpPr/>
              <p:nvPr/>
            </p:nvCxnSpPr>
            <p:spPr>
              <a:xfrm rot="16200000">
                <a:off x="3219257" y="5834305"/>
                <a:ext cx="112299" cy="1525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9" name="Straight Connector 20"/>
              <p:cNvCxnSpPr/>
              <p:nvPr/>
            </p:nvCxnSpPr>
            <p:spPr>
              <a:xfrm rot="16200000">
                <a:off x="3637809" y="5834305"/>
                <a:ext cx="112299" cy="1525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50" name="Right Bracket 25"/>
              <p:cNvSpPr/>
              <p:nvPr/>
            </p:nvSpPr>
            <p:spPr>
              <a:xfrm>
                <a:off x="3042624" y="5399501"/>
                <a:ext cx="237803" cy="216000"/>
              </a:xfrm>
              <a:prstGeom prst="rightBracket">
                <a:avLst>
                  <a:gd name="adj" fmla="val 2938"/>
                </a:avLst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51" name="Straight Connector 31"/>
              <p:cNvCxnSpPr/>
              <p:nvPr/>
            </p:nvCxnSpPr>
            <p:spPr>
              <a:xfrm>
                <a:off x="3297275" y="5519838"/>
                <a:ext cx="730800" cy="90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744" name="Straight Connector 28"/>
            <p:cNvCxnSpPr/>
            <p:nvPr/>
          </p:nvCxnSpPr>
          <p:spPr>
            <a:xfrm rot="5400000" flipH="1" flipV="1">
              <a:off x="1561538" y="5291982"/>
              <a:ext cx="214421" cy="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그룹 292"/>
          <p:cNvGrpSpPr/>
          <p:nvPr/>
        </p:nvGrpSpPr>
        <p:grpSpPr>
          <a:xfrm>
            <a:off x="3805892" y="3397584"/>
            <a:ext cx="1463879" cy="1649761"/>
            <a:chOff x="2331821" y="4003498"/>
            <a:chExt cx="1566642" cy="1794367"/>
          </a:xfrm>
        </p:grpSpPr>
        <p:grpSp>
          <p:nvGrpSpPr>
            <p:cNvPr id="27" name="그룹 277"/>
            <p:cNvGrpSpPr/>
            <p:nvPr/>
          </p:nvGrpSpPr>
          <p:grpSpPr>
            <a:xfrm>
              <a:off x="2331821" y="4003498"/>
              <a:ext cx="1566642" cy="1794367"/>
              <a:chOff x="2705427" y="4361575"/>
              <a:chExt cx="1566642" cy="1794367"/>
            </a:xfrm>
          </p:grpSpPr>
          <p:sp>
            <p:nvSpPr>
              <p:cNvPr id="761" name="Rectangle 16"/>
              <p:cNvSpPr/>
              <p:nvPr/>
            </p:nvSpPr>
            <p:spPr>
              <a:xfrm>
                <a:off x="2705427" y="4361575"/>
                <a:ext cx="379863" cy="138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1</a:t>
                </a: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2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3</a:t>
                </a: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altLang="ko-KR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4</a:t>
                </a:r>
                <a:endPara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altLang="ko-KR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5</a:t>
                </a: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altLang="ko-KR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6</a:t>
                </a:r>
                <a:endPara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2" name="TextBox 761"/>
              <p:cNvSpPr txBox="1"/>
              <p:nvPr/>
            </p:nvSpPr>
            <p:spPr>
              <a:xfrm>
                <a:off x="2987084" y="5848165"/>
                <a:ext cx="12849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defRPr/>
                </a:pPr>
                <a:r>
                  <a:rPr lang="en-US" altLang="ko-KR" sz="1200" b="1" kern="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    1 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ε</a:t>
                </a:r>
                <a:r>
                  <a:rPr kumimoji="0" lang="en-US" sz="12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2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= 1.2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endParaRPr>
              </a:p>
            </p:txBody>
          </p:sp>
          <p:cxnSp>
            <p:nvCxnSpPr>
              <p:cNvPr id="763" name="Straight Connector 18"/>
              <p:cNvCxnSpPr/>
              <p:nvPr/>
            </p:nvCxnSpPr>
            <p:spPr>
              <a:xfrm>
                <a:off x="2838363" y="5835067"/>
                <a:ext cx="1342918" cy="991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4" name="Straight Connector 19"/>
              <p:cNvCxnSpPr/>
              <p:nvPr/>
            </p:nvCxnSpPr>
            <p:spPr>
              <a:xfrm rot="16200000">
                <a:off x="3219257" y="5834305"/>
                <a:ext cx="112299" cy="1525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5" name="Straight Connector 20"/>
              <p:cNvCxnSpPr/>
              <p:nvPr/>
            </p:nvCxnSpPr>
            <p:spPr>
              <a:xfrm rot="16200000">
                <a:off x="3637809" y="5834305"/>
                <a:ext cx="112299" cy="1525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66" name="Right Bracket 25"/>
              <p:cNvSpPr/>
              <p:nvPr/>
            </p:nvSpPr>
            <p:spPr>
              <a:xfrm>
                <a:off x="3042625" y="4506179"/>
                <a:ext cx="642679" cy="207667"/>
              </a:xfrm>
              <a:prstGeom prst="rightBracket">
                <a:avLst>
                  <a:gd name="adj" fmla="val 2938"/>
                </a:avLst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754" name="Straight Connector 28"/>
            <p:cNvCxnSpPr/>
            <p:nvPr/>
          </p:nvCxnSpPr>
          <p:spPr>
            <a:xfrm rot="5400000" flipH="1" flipV="1">
              <a:off x="2774036" y="4795626"/>
              <a:ext cx="1075326" cy="1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55" name="Right Bracket 25"/>
            <p:cNvSpPr/>
            <p:nvPr/>
          </p:nvSpPr>
          <p:spPr>
            <a:xfrm>
              <a:off x="2670944" y="5029727"/>
              <a:ext cx="237803" cy="216451"/>
            </a:xfrm>
            <a:prstGeom prst="rightBracket">
              <a:avLst>
                <a:gd name="adj" fmla="val 2938"/>
              </a:avLst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56" name="Straight Connector 31"/>
            <p:cNvCxnSpPr/>
            <p:nvPr/>
          </p:nvCxnSpPr>
          <p:spPr>
            <a:xfrm>
              <a:off x="2917413" y="5157206"/>
              <a:ext cx="394283" cy="1306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7" name="Straight Connector 31"/>
            <p:cNvCxnSpPr/>
            <p:nvPr/>
          </p:nvCxnSpPr>
          <p:spPr>
            <a:xfrm rot="10800000" flipH="1">
              <a:off x="3311697" y="4251936"/>
              <a:ext cx="336009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8" name="Straight Connector 28"/>
            <p:cNvCxnSpPr/>
            <p:nvPr/>
          </p:nvCxnSpPr>
          <p:spPr>
            <a:xfrm rot="5400000" flipH="1" flipV="1">
              <a:off x="2795801" y="5250899"/>
              <a:ext cx="225892" cy="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9" name="꺾인 연결선 758"/>
            <p:cNvCxnSpPr/>
            <p:nvPr/>
          </p:nvCxnSpPr>
          <p:spPr>
            <a:xfrm>
              <a:off x="2700109" y="4831271"/>
              <a:ext cx="612000" cy="327241"/>
            </a:xfrm>
            <a:prstGeom prst="bentConnector3">
              <a:avLst>
                <a:gd name="adj1" fmla="val 102085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Straight Connector 31"/>
            <p:cNvCxnSpPr/>
            <p:nvPr/>
          </p:nvCxnSpPr>
          <p:spPr>
            <a:xfrm rot="10800000" flipH="1">
              <a:off x="3327810" y="4984425"/>
              <a:ext cx="336009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8" name="그룹 300"/>
          <p:cNvGrpSpPr/>
          <p:nvPr/>
        </p:nvGrpSpPr>
        <p:grpSpPr>
          <a:xfrm>
            <a:off x="5429392" y="3397585"/>
            <a:ext cx="1812273" cy="1649760"/>
            <a:chOff x="4245152" y="4069920"/>
            <a:chExt cx="1939493" cy="1794366"/>
          </a:xfrm>
        </p:grpSpPr>
        <p:grpSp>
          <p:nvGrpSpPr>
            <p:cNvPr id="29" name="그룹 277"/>
            <p:cNvGrpSpPr/>
            <p:nvPr/>
          </p:nvGrpSpPr>
          <p:grpSpPr>
            <a:xfrm>
              <a:off x="4245152" y="4069920"/>
              <a:ext cx="1939493" cy="1794366"/>
              <a:chOff x="2705427" y="4361576"/>
              <a:chExt cx="1939493" cy="1794366"/>
            </a:xfrm>
          </p:grpSpPr>
          <p:sp>
            <p:nvSpPr>
              <p:cNvPr id="780" name="Rectangle 16"/>
              <p:cNvSpPr/>
              <p:nvPr/>
            </p:nvSpPr>
            <p:spPr>
              <a:xfrm>
                <a:off x="2705427" y="4361576"/>
                <a:ext cx="379863" cy="138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1</a:t>
                </a: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2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3</a:t>
                </a: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altLang="ko-KR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4</a:t>
                </a:r>
                <a:endPara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altLang="ko-KR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5</a:t>
                </a:r>
              </a:p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altLang="ko-KR" sz="1600" b="1" i="0" u="none" strike="noStrike" kern="0" cap="none" spc="0" normalizeH="0" baseline="-11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6</a:t>
                </a:r>
                <a:endPara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1" name="TextBox 780"/>
              <p:cNvSpPr txBox="1"/>
              <p:nvPr/>
            </p:nvSpPr>
            <p:spPr>
              <a:xfrm>
                <a:off x="2987084" y="5848165"/>
                <a:ext cx="16578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defRPr/>
                </a:pPr>
                <a:r>
                  <a:rPr lang="en-US" altLang="ko-KR" sz="1200" b="1" kern="0" dirty="0">
                    <a:solidFill>
                      <a:sysClr val="windowText" lastClr="000000"/>
                    </a:solidFill>
                    <a:latin typeface="Times New Roman"/>
                    <a:cs typeface="Times New Roman"/>
                  </a:rPr>
                  <a:t>    1     1.2 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ε</a:t>
                </a:r>
                <a:r>
                  <a:rPr kumimoji="0" lang="en-US" sz="12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3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= 1.3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cs typeface="Times New Roman"/>
                </a:endParaRPr>
              </a:p>
            </p:txBody>
          </p:sp>
          <p:cxnSp>
            <p:nvCxnSpPr>
              <p:cNvPr id="782" name="Straight Connector 18"/>
              <p:cNvCxnSpPr/>
              <p:nvPr/>
            </p:nvCxnSpPr>
            <p:spPr>
              <a:xfrm>
                <a:off x="2838363" y="5835067"/>
                <a:ext cx="1675919" cy="991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83" name="Straight Connector 19"/>
              <p:cNvCxnSpPr/>
              <p:nvPr/>
            </p:nvCxnSpPr>
            <p:spPr>
              <a:xfrm rot="16200000">
                <a:off x="3219257" y="5834305"/>
                <a:ext cx="112299" cy="1525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84" name="Straight Connector 20"/>
              <p:cNvCxnSpPr/>
              <p:nvPr/>
            </p:nvCxnSpPr>
            <p:spPr>
              <a:xfrm rot="16200000">
                <a:off x="3637809" y="5834305"/>
                <a:ext cx="112299" cy="1525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85" name="Right Bracket 25"/>
              <p:cNvSpPr/>
              <p:nvPr/>
            </p:nvSpPr>
            <p:spPr>
              <a:xfrm>
                <a:off x="3042625" y="4506179"/>
                <a:ext cx="642679" cy="207667"/>
              </a:xfrm>
              <a:prstGeom prst="rightBracket">
                <a:avLst>
                  <a:gd name="adj" fmla="val 2938"/>
                </a:avLst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769" name="Straight Connector 28"/>
            <p:cNvCxnSpPr/>
            <p:nvPr/>
          </p:nvCxnSpPr>
          <p:spPr>
            <a:xfrm rot="5400000" flipH="1" flipV="1">
              <a:off x="4687367" y="4862047"/>
              <a:ext cx="1075326" cy="1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70" name="Right Bracket 25"/>
            <p:cNvSpPr/>
            <p:nvPr/>
          </p:nvSpPr>
          <p:spPr>
            <a:xfrm>
              <a:off x="4584275" y="5096148"/>
              <a:ext cx="237803" cy="216451"/>
            </a:xfrm>
            <a:prstGeom prst="rightBracket">
              <a:avLst>
                <a:gd name="adj" fmla="val 2938"/>
              </a:avLst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71" name="Straight Connector 31"/>
            <p:cNvCxnSpPr/>
            <p:nvPr/>
          </p:nvCxnSpPr>
          <p:spPr>
            <a:xfrm>
              <a:off x="4830744" y="5223627"/>
              <a:ext cx="394283" cy="1306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2" name="Straight Connector 31"/>
            <p:cNvCxnSpPr/>
            <p:nvPr/>
          </p:nvCxnSpPr>
          <p:spPr>
            <a:xfrm rot="10800000" flipH="1">
              <a:off x="5229286" y="4318357"/>
              <a:ext cx="216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3" name="Straight Connector 28"/>
            <p:cNvCxnSpPr/>
            <p:nvPr/>
          </p:nvCxnSpPr>
          <p:spPr>
            <a:xfrm rot="5400000" flipH="1" flipV="1">
              <a:off x="4709132" y="5317320"/>
              <a:ext cx="225892" cy="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4" name="꺾인 연결선 773"/>
            <p:cNvCxnSpPr/>
            <p:nvPr/>
          </p:nvCxnSpPr>
          <p:spPr>
            <a:xfrm>
              <a:off x="4601865" y="4897692"/>
              <a:ext cx="612000" cy="327241"/>
            </a:xfrm>
            <a:prstGeom prst="bentConnector3">
              <a:avLst>
                <a:gd name="adj1" fmla="val 102085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Straight Connector 31"/>
            <p:cNvCxnSpPr/>
            <p:nvPr/>
          </p:nvCxnSpPr>
          <p:spPr>
            <a:xfrm rot="10800000" flipH="1">
              <a:off x="5258350" y="5050846"/>
              <a:ext cx="504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6" name="Straight Connector 20"/>
            <p:cNvCxnSpPr/>
            <p:nvPr/>
          </p:nvCxnSpPr>
          <p:spPr>
            <a:xfrm rot="16200000">
              <a:off x="5376234" y="5544574"/>
              <a:ext cx="112299" cy="1525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7" name="꺾인 연결선 776"/>
            <p:cNvCxnSpPr/>
            <p:nvPr/>
          </p:nvCxnSpPr>
          <p:spPr>
            <a:xfrm flipV="1">
              <a:off x="4593858" y="4318357"/>
              <a:ext cx="843154" cy="349294"/>
            </a:xfrm>
            <a:prstGeom prst="bentConnector3">
              <a:avLst>
                <a:gd name="adj1" fmla="val 99420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8" name="Straight Connector 28"/>
            <p:cNvCxnSpPr/>
            <p:nvPr/>
          </p:nvCxnSpPr>
          <p:spPr>
            <a:xfrm rot="5400000" flipH="1" flipV="1">
              <a:off x="4886067" y="5014447"/>
              <a:ext cx="1075326" cy="1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9" name="Straight Connector 31"/>
            <p:cNvCxnSpPr/>
            <p:nvPr/>
          </p:nvCxnSpPr>
          <p:spPr>
            <a:xfrm rot="10800000" flipH="1">
              <a:off x="5431153" y="4488359"/>
              <a:ext cx="324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786" name="직선 연결선 91"/>
          <p:cNvCxnSpPr>
            <a:cxnSpLocks/>
          </p:cNvCxnSpPr>
          <p:nvPr/>
        </p:nvCxnSpPr>
        <p:spPr>
          <a:xfrm>
            <a:off x="4955364" y="4052188"/>
            <a:ext cx="400717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>
            <a:glow rad="25400">
              <a:sysClr val="window" lastClr="FFFFFF">
                <a:alpha val="65000"/>
              </a:sysClr>
            </a:glow>
          </a:effectLst>
        </p:spPr>
      </p:cxnSp>
      <p:grpSp>
        <p:nvGrpSpPr>
          <p:cNvPr id="30" name="그룹 373"/>
          <p:cNvGrpSpPr/>
          <p:nvPr/>
        </p:nvGrpSpPr>
        <p:grpSpPr>
          <a:xfrm>
            <a:off x="7261790" y="3397586"/>
            <a:ext cx="1812273" cy="1649759"/>
            <a:chOff x="6641872" y="4284858"/>
            <a:chExt cx="1939493" cy="1794365"/>
          </a:xfrm>
        </p:grpSpPr>
        <p:cxnSp>
          <p:nvCxnSpPr>
            <p:cNvPr id="788" name="Straight Connector 31"/>
            <p:cNvCxnSpPr/>
            <p:nvPr/>
          </p:nvCxnSpPr>
          <p:spPr>
            <a:xfrm rot="16200000" flipH="1">
              <a:off x="7732170" y="4977171"/>
              <a:ext cx="576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31" name="그룹 338"/>
            <p:cNvGrpSpPr/>
            <p:nvPr/>
          </p:nvGrpSpPr>
          <p:grpSpPr>
            <a:xfrm>
              <a:off x="6641872" y="4284858"/>
              <a:ext cx="1939493" cy="1794365"/>
              <a:chOff x="4245152" y="4069921"/>
              <a:chExt cx="1939493" cy="1794365"/>
            </a:xfrm>
          </p:grpSpPr>
          <p:grpSp>
            <p:nvGrpSpPr>
              <p:cNvPr id="716" name="그룹 277"/>
              <p:cNvGrpSpPr/>
              <p:nvPr/>
            </p:nvGrpSpPr>
            <p:grpSpPr>
              <a:xfrm>
                <a:off x="4245152" y="4069921"/>
                <a:ext cx="1939493" cy="1794365"/>
                <a:chOff x="2705427" y="4361577"/>
                <a:chExt cx="1939493" cy="1794365"/>
              </a:xfrm>
            </p:grpSpPr>
            <p:sp>
              <p:nvSpPr>
                <p:cNvPr id="805" name="Rectangle 16"/>
                <p:cNvSpPr/>
                <p:nvPr/>
              </p:nvSpPr>
              <p:spPr>
                <a:xfrm>
                  <a:off x="2705427" y="4361577"/>
                  <a:ext cx="379863" cy="13858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sz="1600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1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sz="1600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2</a:t>
                  </a:r>
                  <a:endPara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sz="1600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3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altLang="ko-KR" sz="1600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4</a:t>
                  </a:r>
                  <a:endPara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altLang="ko-KR" sz="1600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5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altLang="ko-KR" sz="1600" b="1" i="0" u="none" strike="noStrike" kern="0" cap="none" spc="0" normalizeH="0" baseline="-1100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6</a:t>
                  </a:r>
                  <a:endPara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06" name="TextBox 805"/>
                <p:cNvSpPr txBox="1"/>
                <p:nvPr/>
              </p:nvSpPr>
              <p:spPr>
                <a:xfrm>
                  <a:off x="2987084" y="5848165"/>
                  <a:ext cx="165783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defTabSz="914400">
                    <a:defRPr/>
                  </a:pPr>
                  <a:r>
                    <a:rPr lang="en-US" altLang="ko-KR" sz="1200" b="1" kern="0" dirty="0">
                      <a:solidFill>
                        <a:sysClr val="windowText" lastClr="000000"/>
                      </a:solidFill>
                      <a:latin typeface="Times New Roman"/>
                      <a:cs typeface="Times New Roman"/>
                    </a:rPr>
                    <a:t>    1     1.2  </a:t>
                  </a: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ε</a:t>
                  </a:r>
                  <a:r>
                    <a:rPr kumimoji="0" lang="en-US" sz="1200" b="1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4</a:t>
                  </a: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</a:rPr>
                    <a:t>= 1.4</a:t>
                  </a:r>
                  <a:endPara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/>
                    <a:cs typeface="Times New Roman"/>
                  </a:endParaRPr>
                </a:p>
              </p:txBody>
            </p:sp>
            <p:cxnSp>
              <p:nvCxnSpPr>
                <p:cNvPr id="807" name="Straight Connector 18"/>
                <p:cNvCxnSpPr/>
                <p:nvPr/>
              </p:nvCxnSpPr>
              <p:spPr>
                <a:xfrm>
                  <a:off x="2838363" y="5835067"/>
                  <a:ext cx="1675919" cy="9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08" name="Straight Connector 19"/>
                <p:cNvCxnSpPr/>
                <p:nvPr/>
              </p:nvCxnSpPr>
              <p:spPr>
                <a:xfrm rot="16200000">
                  <a:off x="3219257" y="5834305"/>
                  <a:ext cx="112299" cy="152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09" name="Straight Connector 20"/>
                <p:cNvCxnSpPr/>
                <p:nvPr/>
              </p:nvCxnSpPr>
              <p:spPr>
                <a:xfrm rot="16200000">
                  <a:off x="3637809" y="5834305"/>
                  <a:ext cx="112299" cy="152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810" name="Right Bracket 25"/>
                <p:cNvSpPr/>
                <p:nvPr/>
              </p:nvSpPr>
              <p:spPr>
                <a:xfrm>
                  <a:off x="3042625" y="4506179"/>
                  <a:ext cx="642679" cy="207667"/>
                </a:xfrm>
                <a:prstGeom prst="rightBracket">
                  <a:avLst>
                    <a:gd name="adj" fmla="val 2938"/>
                  </a:avLst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794" name="Straight Connector 28"/>
              <p:cNvCxnSpPr/>
              <p:nvPr/>
            </p:nvCxnSpPr>
            <p:spPr>
              <a:xfrm rot="5400000" flipH="1" flipV="1">
                <a:off x="4687367" y="4862047"/>
                <a:ext cx="1075326" cy="1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95" name="Right Bracket 25"/>
              <p:cNvSpPr/>
              <p:nvPr/>
            </p:nvSpPr>
            <p:spPr>
              <a:xfrm>
                <a:off x="4584275" y="5096148"/>
                <a:ext cx="237803" cy="216451"/>
              </a:xfrm>
              <a:prstGeom prst="rightBracket">
                <a:avLst>
                  <a:gd name="adj" fmla="val 2938"/>
                </a:avLst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96" name="Straight Connector 31"/>
              <p:cNvCxnSpPr/>
              <p:nvPr/>
            </p:nvCxnSpPr>
            <p:spPr>
              <a:xfrm>
                <a:off x="4830744" y="5223627"/>
                <a:ext cx="394283" cy="1306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7" name="Straight Connector 31"/>
              <p:cNvCxnSpPr/>
              <p:nvPr/>
            </p:nvCxnSpPr>
            <p:spPr>
              <a:xfrm rot="10800000" flipH="1">
                <a:off x="5229286" y="4318357"/>
                <a:ext cx="216000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8" name="Straight Connector 28"/>
              <p:cNvCxnSpPr/>
              <p:nvPr/>
            </p:nvCxnSpPr>
            <p:spPr>
              <a:xfrm rot="5400000" flipH="1" flipV="1">
                <a:off x="4709132" y="5317320"/>
                <a:ext cx="22589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9" name="꺾인 연결선 798"/>
              <p:cNvCxnSpPr/>
              <p:nvPr/>
            </p:nvCxnSpPr>
            <p:spPr>
              <a:xfrm>
                <a:off x="4601865" y="4897692"/>
                <a:ext cx="612000" cy="327241"/>
              </a:xfrm>
              <a:prstGeom prst="bentConnector3">
                <a:avLst>
                  <a:gd name="adj1" fmla="val 102085"/>
                </a:avLst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0" name="Straight Connector 31"/>
              <p:cNvCxnSpPr/>
              <p:nvPr/>
            </p:nvCxnSpPr>
            <p:spPr>
              <a:xfrm rot="10800000" flipH="1">
                <a:off x="5239025" y="5050846"/>
                <a:ext cx="396000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1" name="Straight Connector 20"/>
              <p:cNvCxnSpPr/>
              <p:nvPr/>
            </p:nvCxnSpPr>
            <p:spPr>
              <a:xfrm rot="16200000">
                <a:off x="5376234" y="5544574"/>
                <a:ext cx="112299" cy="1525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2" name="꺾인 연결선 801"/>
              <p:cNvCxnSpPr/>
              <p:nvPr/>
            </p:nvCxnSpPr>
            <p:spPr>
              <a:xfrm flipV="1">
                <a:off x="4593858" y="4318357"/>
                <a:ext cx="843154" cy="349294"/>
              </a:xfrm>
              <a:prstGeom prst="bentConnector3">
                <a:avLst>
                  <a:gd name="adj1" fmla="val 99420"/>
                </a:avLst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3" name="Straight Connector 28"/>
              <p:cNvCxnSpPr/>
              <p:nvPr/>
            </p:nvCxnSpPr>
            <p:spPr>
              <a:xfrm rot="5400000" flipH="1" flipV="1">
                <a:off x="4886067" y="5014447"/>
                <a:ext cx="1075326" cy="1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4" name="Straight Connector 31"/>
              <p:cNvCxnSpPr/>
              <p:nvPr/>
            </p:nvCxnSpPr>
            <p:spPr>
              <a:xfrm rot="10800000" flipH="1">
                <a:off x="5447828" y="4488359"/>
                <a:ext cx="180000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790" name="Straight Connector 20"/>
            <p:cNvCxnSpPr/>
            <p:nvPr/>
          </p:nvCxnSpPr>
          <p:spPr>
            <a:xfrm rot="16200000">
              <a:off x="7971654" y="5761436"/>
              <a:ext cx="112299" cy="1525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1" name="Straight Connector 28"/>
            <p:cNvCxnSpPr/>
            <p:nvPr/>
          </p:nvCxnSpPr>
          <p:spPr>
            <a:xfrm rot="5400000" flipH="1" flipV="1">
              <a:off x="7489378" y="5240038"/>
              <a:ext cx="1075326" cy="1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2" name="Straight Connector 31"/>
            <p:cNvCxnSpPr/>
            <p:nvPr/>
          </p:nvCxnSpPr>
          <p:spPr>
            <a:xfrm rot="10800000" flipH="1">
              <a:off x="8009138" y="4984425"/>
              <a:ext cx="180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11" name="TextBox 810"/>
          <p:cNvSpPr txBox="1"/>
          <p:nvPr/>
        </p:nvSpPr>
        <p:spPr>
          <a:xfrm>
            <a:off x="791047" y="5292570"/>
            <a:ext cx="7426385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two nodes have been already connected directly or indirectly, no redundant edges are allowed. </a:t>
            </a:r>
          </a:p>
        </p:txBody>
      </p:sp>
      <p:grpSp>
        <p:nvGrpSpPr>
          <p:cNvPr id="720" name="그룹 260"/>
          <p:cNvGrpSpPr/>
          <p:nvPr/>
        </p:nvGrpSpPr>
        <p:grpSpPr>
          <a:xfrm>
            <a:off x="5973771" y="1484784"/>
            <a:ext cx="2546018" cy="1763526"/>
            <a:chOff x="6008496" y="1724951"/>
            <a:chExt cx="2546018" cy="1763526"/>
          </a:xfrm>
        </p:grpSpPr>
        <p:sp>
          <p:nvSpPr>
            <p:cNvPr id="813" name="직사각형 812"/>
            <p:cNvSpPr/>
            <p:nvPr/>
          </p:nvSpPr>
          <p:spPr>
            <a:xfrm>
              <a:off x="6811040" y="2209063"/>
              <a:ext cx="943392" cy="1279414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814" name="TextBox 813"/>
            <p:cNvSpPr txBox="1"/>
            <p:nvPr/>
          </p:nvSpPr>
          <p:spPr>
            <a:xfrm>
              <a:off x="6008496" y="1724951"/>
              <a:ext cx="2546018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altLang="ko-KR" sz="24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Shape of network</a:t>
              </a:r>
              <a:endParaRPr lang="ko-KR" altLang="en-US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ko-KR" dirty="0"/>
              <a:t>Shape of Network </a:t>
            </a:r>
            <a:r>
              <a:rPr lang="en-US" altLang="ko-KR" sz="3100" dirty="0"/>
              <a:t>(minimum spanning tree)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63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Box 1527"/>
          <p:cNvSpPr txBox="1"/>
          <p:nvPr/>
        </p:nvSpPr>
        <p:spPr>
          <a:xfrm>
            <a:off x="572845" y="2404347"/>
            <a:ext cx="1158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377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066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34440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132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2821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7510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ASD</a:t>
            </a:r>
          </a:p>
        </p:txBody>
      </p:sp>
      <p:sp>
        <p:nvSpPr>
          <p:cNvPr id="182" name="TextBox 1528"/>
          <p:cNvSpPr txBox="1"/>
          <p:nvPr/>
        </p:nvSpPr>
        <p:spPr>
          <a:xfrm>
            <a:off x="572845" y="4548873"/>
            <a:ext cx="155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377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066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34440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132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2821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7510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/>
              <a:t>PedCon</a:t>
            </a:r>
            <a:endParaRPr lang="en-US" sz="2400" b="1" dirty="0"/>
          </a:p>
        </p:txBody>
      </p:sp>
      <p:grpSp>
        <p:nvGrpSpPr>
          <p:cNvPr id="2" name="그룹 158"/>
          <p:cNvGrpSpPr>
            <a:grpSpLocks noChangeAspect="1"/>
          </p:cNvGrpSpPr>
          <p:nvPr/>
        </p:nvGrpSpPr>
        <p:grpSpPr>
          <a:xfrm>
            <a:off x="1878537" y="454956"/>
            <a:ext cx="6478063" cy="1788839"/>
            <a:chOff x="18788068" y="22960022"/>
            <a:chExt cx="9191367" cy="2581265"/>
          </a:xfrm>
        </p:grpSpPr>
        <p:pic>
          <p:nvPicPr>
            <p:cNvPr id="709" name="Picture 2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81872" y="22960022"/>
              <a:ext cx="3297563" cy="2581265"/>
            </a:xfrm>
            <a:prstGeom prst="rect">
              <a:avLst/>
            </a:prstGeom>
          </p:spPr>
        </p:pic>
        <p:pic>
          <p:nvPicPr>
            <p:cNvPr id="710" name="Picture 2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88068" y="23089085"/>
              <a:ext cx="2967807" cy="2323137"/>
            </a:xfrm>
            <a:prstGeom prst="rect">
              <a:avLst/>
            </a:prstGeom>
          </p:spPr>
        </p:pic>
        <p:pic>
          <p:nvPicPr>
            <p:cNvPr id="711" name="Picture 2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74781" y="23089085"/>
              <a:ext cx="2967807" cy="2323137"/>
            </a:xfrm>
            <a:prstGeom prst="rect">
              <a:avLst/>
            </a:prstGeom>
          </p:spPr>
        </p:pic>
        <p:sp>
          <p:nvSpPr>
            <p:cNvPr id="712" name="Rectangle 209"/>
            <p:cNvSpPr/>
            <p:nvPr/>
          </p:nvSpPr>
          <p:spPr>
            <a:xfrm rot="16200000">
              <a:off x="24340940" y="23897490"/>
              <a:ext cx="1630244" cy="6233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anterior</a:t>
              </a:r>
            </a:p>
          </p:txBody>
        </p:sp>
        <p:sp>
          <p:nvSpPr>
            <p:cNvPr id="713" name="Freeform 50"/>
            <p:cNvSpPr/>
            <p:nvPr/>
          </p:nvSpPr>
          <p:spPr>
            <a:xfrm>
              <a:off x="19440584" y="23315243"/>
              <a:ext cx="1928826" cy="1785950"/>
            </a:xfrm>
            <a:custGeom>
              <a:avLst/>
              <a:gdLst>
                <a:gd name="connsiteX0" fmla="*/ 842423 w 1861460"/>
                <a:gd name="connsiteY0" fmla="*/ 0 h 1861602"/>
                <a:gd name="connsiteX1" fmla="*/ 220067 w 1861460"/>
                <a:gd name="connsiteY1" fmla="*/ 185039 h 1861602"/>
                <a:gd name="connsiteX2" fmla="*/ 1402 w 1861460"/>
                <a:gd name="connsiteY2" fmla="*/ 706512 h 1861602"/>
                <a:gd name="connsiteX3" fmla="*/ 228477 w 1861460"/>
                <a:gd name="connsiteY3" fmla="*/ 1211163 h 1861602"/>
                <a:gd name="connsiteX4" fmla="*/ 472373 w 1861460"/>
                <a:gd name="connsiteY4" fmla="*/ 1278450 h 1861602"/>
                <a:gd name="connsiteX5" fmla="*/ 287349 w 1861460"/>
                <a:gd name="connsiteY5" fmla="*/ 1791512 h 1861602"/>
                <a:gd name="connsiteX6" fmla="*/ 665808 w 1861460"/>
                <a:gd name="connsiteY6" fmla="*/ 1698993 h 1861602"/>
                <a:gd name="connsiteX7" fmla="*/ 1414317 w 1861460"/>
                <a:gd name="connsiteY7" fmla="*/ 1337326 h 1861602"/>
                <a:gd name="connsiteX8" fmla="*/ 1851648 w 1861460"/>
                <a:gd name="connsiteY8" fmla="*/ 740155 h 1861602"/>
                <a:gd name="connsiteX9" fmla="*/ 1473188 w 1861460"/>
                <a:gd name="connsiteY9" fmla="*/ 67287 h 186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460" h="1861602">
                  <a:moveTo>
                    <a:pt x="842423" y="0"/>
                  </a:moveTo>
                  <a:cubicBezTo>
                    <a:pt x="601330" y="33643"/>
                    <a:pt x="360237" y="67287"/>
                    <a:pt x="220067" y="185039"/>
                  </a:cubicBezTo>
                  <a:cubicBezTo>
                    <a:pt x="79897" y="302791"/>
                    <a:pt x="0" y="535491"/>
                    <a:pt x="1402" y="706512"/>
                  </a:cubicBezTo>
                  <a:cubicBezTo>
                    <a:pt x="2804" y="877533"/>
                    <a:pt x="149982" y="1115840"/>
                    <a:pt x="228477" y="1211163"/>
                  </a:cubicBezTo>
                  <a:cubicBezTo>
                    <a:pt x="306972" y="1306486"/>
                    <a:pt x="462561" y="1181725"/>
                    <a:pt x="472373" y="1278450"/>
                  </a:cubicBezTo>
                  <a:cubicBezTo>
                    <a:pt x="482185" y="1375175"/>
                    <a:pt x="255110" y="1721422"/>
                    <a:pt x="287349" y="1791512"/>
                  </a:cubicBezTo>
                  <a:cubicBezTo>
                    <a:pt x="319588" y="1861602"/>
                    <a:pt x="477980" y="1774691"/>
                    <a:pt x="665808" y="1698993"/>
                  </a:cubicBezTo>
                  <a:cubicBezTo>
                    <a:pt x="853636" y="1623295"/>
                    <a:pt x="1216677" y="1497132"/>
                    <a:pt x="1414317" y="1337326"/>
                  </a:cubicBezTo>
                  <a:cubicBezTo>
                    <a:pt x="1611957" y="1177520"/>
                    <a:pt x="1841836" y="951828"/>
                    <a:pt x="1851648" y="740155"/>
                  </a:cubicBezTo>
                  <a:cubicBezTo>
                    <a:pt x="1861460" y="528482"/>
                    <a:pt x="1473188" y="67287"/>
                    <a:pt x="1473188" y="67287"/>
                  </a:cubicBezTo>
                </a:path>
              </a:pathLst>
            </a:custGeom>
            <a:ln w="76200" cmpd="sng">
              <a:gradFill flip="none" rotWithShape="1">
                <a:gsLst>
                  <a:gs pos="100000">
                    <a:srgbClr val="FFFFFF">
                      <a:alpha val="80000"/>
                    </a:srgbClr>
                  </a:gs>
                  <a:gs pos="1000">
                    <a:srgbClr val="FF0000">
                      <a:alpha val="87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headEnd type="oval" w="sm" len="sm"/>
              <a:tailEnd type="oval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</p:grpSp>
      <p:grpSp>
        <p:nvGrpSpPr>
          <p:cNvPr id="3" name="그룹 159"/>
          <p:cNvGrpSpPr>
            <a:grpSpLocks noChangeAspect="1"/>
          </p:cNvGrpSpPr>
          <p:nvPr/>
        </p:nvGrpSpPr>
        <p:grpSpPr>
          <a:xfrm>
            <a:off x="1825955" y="2450563"/>
            <a:ext cx="6478063" cy="1788840"/>
            <a:chOff x="18617193" y="27674930"/>
            <a:chExt cx="9191367" cy="2581266"/>
          </a:xfrm>
        </p:grpSpPr>
        <p:pic>
          <p:nvPicPr>
            <p:cNvPr id="704" name="Picture 2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10997" y="27674930"/>
              <a:ext cx="3297563" cy="2581266"/>
            </a:xfrm>
            <a:prstGeom prst="rect">
              <a:avLst/>
            </a:prstGeom>
          </p:spPr>
        </p:pic>
        <p:pic>
          <p:nvPicPr>
            <p:cNvPr id="705" name="Picture 2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17193" y="27803993"/>
              <a:ext cx="2967807" cy="2323140"/>
            </a:xfrm>
            <a:prstGeom prst="rect">
              <a:avLst/>
            </a:prstGeom>
          </p:spPr>
        </p:pic>
        <p:pic>
          <p:nvPicPr>
            <p:cNvPr id="706" name="Picture 2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03906" y="27803993"/>
              <a:ext cx="2967807" cy="2323140"/>
            </a:xfrm>
            <a:prstGeom prst="rect">
              <a:avLst/>
            </a:prstGeom>
          </p:spPr>
        </p:pic>
        <p:sp>
          <p:nvSpPr>
            <p:cNvPr id="707" name="Rectangle 210"/>
            <p:cNvSpPr/>
            <p:nvPr/>
          </p:nvSpPr>
          <p:spPr>
            <a:xfrm rot="16200000">
              <a:off x="24141031" y="28639948"/>
              <a:ext cx="1688312" cy="6233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anterior</a:t>
              </a:r>
            </a:p>
          </p:txBody>
        </p:sp>
        <p:sp>
          <p:nvSpPr>
            <p:cNvPr id="708" name="Freeform 51"/>
            <p:cNvSpPr/>
            <p:nvPr/>
          </p:nvSpPr>
          <p:spPr>
            <a:xfrm>
              <a:off x="19164562" y="27977981"/>
              <a:ext cx="1928826" cy="1785950"/>
            </a:xfrm>
            <a:custGeom>
              <a:avLst/>
              <a:gdLst>
                <a:gd name="connsiteX0" fmla="*/ 1031652 w 1982006"/>
                <a:gd name="connsiteY0" fmla="*/ 0 h 1829361"/>
                <a:gd name="connsiteX1" fmla="*/ 358835 w 1982006"/>
                <a:gd name="connsiteY1" fmla="*/ 185039 h 1829361"/>
                <a:gd name="connsiteX2" fmla="*/ 131760 w 1982006"/>
                <a:gd name="connsiteY2" fmla="*/ 302791 h 1829361"/>
                <a:gd name="connsiteX3" fmla="*/ 39247 w 1982006"/>
                <a:gd name="connsiteY3" fmla="*/ 681280 h 1829361"/>
                <a:gd name="connsiteX4" fmla="*/ 367245 w 1982006"/>
                <a:gd name="connsiteY4" fmla="*/ 1000892 h 1829361"/>
                <a:gd name="connsiteX5" fmla="*/ 64478 w 1982006"/>
                <a:gd name="connsiteY5" fmla="*/ 1522365 h 1829361"/>
                <a:gd name="connsiteX6" fmla="*/ 737295 w 1982006"/>
                <a:gd name="connsiteY6" fmla="*/ 1791512 h 1829361"/>
                <a:gd name="connsiteX7" fmla="*/ 1729699 w 1982006"/>
                <a:gd name="connsiteY7" fmla="*/ 1690582 h 1829361"/>
                <a:gd name="connsiteX8" fmla="*/ 897089 w 1982006"/>
                <a:gd name="connsiteY8" fmla="*/ 958838 h 1829361"/>
                <a:gd name="connsiteX9" fmla="*/ 1233497 w 1982006"/>
                <a:gd name="connsiteY9" fmla="*/ 1337326 h 1829361"/>
                <a:gd name="connsiteX10" fmla="*/ 1645597 w 1982006"/>
                <a:gd name="connsiteY10" fmla="*/ 958838 h 1829361"/>
                <a:gd name="connsiteX11" fmla="*/ 1982006 w 1982006"/>
                <a:gd name="connsiteY11" fmla="*/ 849497 h 1829361"/>
                <a:gd name="connsiteX12" fmla="*/ 1645597 w 1982006"/>
                <a:gd name="connsiteY12" fmla="*/ 412132 h 1829361"/>
                <a:gd name="connsiteX13" fmla="*/ 1569905 w 1982006"/>
                <a:gd name="connsiteY13" fmla="*/ 84109 h 182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2006" h="1829361">
                  <a:moveTo>
                    <a:pt x="1031652" y="0"/>
                  </a:moveTo>
                  <a:cubicBezTo>
                    <a:pt x="770234" y="67287"/>
                    <a:pt x="508817" y="134574"/>
                    <a:pt x="358835" y="185039"/>
                  </a:cubicBezTo>
                  <a:cubicBezTo>
                    <a:pt x="208853" y="235504"/>
                    <a:pt x="185025" y="220084"/>
                    <a:pt x="131760" y="302791"/>
                  </a:cubicBezTo>
                  <a:cubicBezTo>
                    <a:pt x="78495" y="385498"/>
                    <a:pt x="0" y="564930"/>
                    <a:pt x="39247" y="681280"/>
                  </a:cubicBezTo>
                  <a:cubicBezTo>
                    <a:pt x="78494" y="797630"/>
                    <a:pt x="363040" y="860711"/>
                    <a:pt x="367245" y="1000892"/>
                  </a:cubicBezTo>
                  <a:cubicBezTo>
                    <a:pt x="371450" y="1141073"/>
                    <a:pt x="2803" y="1390595"/>
                    <a:pt x="64478" y="1522365"/>
                  </a:cubicBezTo>
                  <a:cubicBezTo>
                    <a:pt x="126153" y="1654135"/>
                    <a:pt x="459758" y="1763476"/>
                    <a:pt x="737295" y="1791512"/>
                  </a:cubicBezTo>
                  <a:cubicBezTo>
                    <a:pt x="1014832" y="1819548"/>
                    <a:pt x="1703067" y="1829361"/>
                    <a:pt x="1729699" y="1690582"/>
                  </a:cubicBezTo>
                  <a:cubicBezTo>
                    <a:pt x="1756331" y="1551803"/>
                    <a:pt x="979789" y="1017714"/>
                    <a:pt x="897089" y="958838"/>
                  </a:cubicBezTo>
                  <a:cubicBezTo>
                    <a:pt x="814389" y="899962"/>
                    <a:pt x="1108746" y="1337326"/>
                    <a:pt x="1233497" y="1337326"/>
                  </a:cubicBezTo>
                  <a:cubicBezTo>
                    <a:pt x="1358248" y="1337326"/>
                    <a:pt x="1520846" y="1040143"/>
                    <a:pt x="1645597" y="958838"/>
                  </a:cubicBezTo>
                  <a:cubicBezTo>
                    <a:pt x="1770349" y="877533"/>
                    <a:pt x="1982006" y="940615"/>
                    <a:pt x="1982006" y="849497"/>
                  </a:cubicBezTo>
                  <a:cubicBezTo>
                    <a:pt x="1982006" y="758379"/>
                    <a:pt x="1714281" y="539697"/>
                    <a:pt x="1645597" y="412132"/>
                  </a:cubicBezTo>
                  <a:cubicBezTo>
                    <a:pt x="1576914" y="284567"/>
                    <a:pt x="1569905" y="84109"/>
                    <a:pt x="1569905" y="84109"/>
                  </a:cubicBezTo>
                </a:path>
              </a:pathLst>
            </a:custGeom>
            <a:ln w="76200" cmpd="sng">
              <a:gradFill flip="none" rotWithShape="1">
                <a:gsLst>
                  <a:gs pos="100000">
                    <a:srgbClr val="FFFFFF">
                      <a:alpha val="80000"/>
                    </a:srgbClr>
                  </a:gs>
                  <a:gs pos="1000">
                    <a:srgbClr val="FF0000">
                      <a:alpha val="87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headEnd type="oval" w="sm" len="sm"/>
              <a:tailEnd type="oval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</p:grpSp>
      <p:grpSp>
        <p:nvGrpSpPr>
          <p:cNvPr id="4" name="그룹 160"/>
          <p:cNvGrpSpPr>
            <a:grpSpLocks noChangeAspect="1"/>
          </p:cNvGrpSpPr>
          <p:nvPr/>
        </p:nvGrpSpPr>
        <p:grpSpPr>
          <a:xfrm>
            <a:off x="1791884" y="4501938"/>
            <a:ext cx="6478063" cy="1788839"/>
            <a:chOff x="18709640" y="32332212"/>
            <a:chExt cx="9191367" cy="2581264"/>
          </a:xfrm>
        </p:grpSpPr>
        <p:pic>
          <p:nvPicPr>
            <p:cNvPr id="699" name="Picture 2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03444" y="32332212"/>
              <a:ext cx="3297563" cy="2581264"/>
            </a:xfrm>
            <a:prstGeom prst="rect">
              <a:avLst/>
            </a:prstGeom>
          </p:spPr>
        </p:pic>
        <p:pic>
          <p:nvPicPr>
            <p:cNvPr id="700" name="Picture 2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709640" y="32461276"/>
              <a:ext cx="2967807" cy="2323136"/>
            </a:xfrm>
            <a:prstGeom prst="rect">
              <a:avLst/>
            </a:prstGeom>
          </p:spPr>
        </p:pic>
        <p:pic>
          <p:nvPicPr>
            <p:cNvPr id="701" name="Picture 2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796353" y="32461276"/>
              <a:ext cx="2967807" cy="2323136"/>
            </a:xfrm>
            <a:prstGeom prst="rect">
              <a:avLst/>
            </a:prstGeom>
          </p:spPr>
        </p:pic>
        <p:sp>
          <p:nvSpPr>
            <p:cNvPr id="702" name="Rectangle 211"/>
            <p:cNvSpPr/>
            <p:nvPr/>
          </p:nvSpPr>
          <p:spPr>
            <a:xfrm rot="16200000">
              <a:off x="24170603" y="33202681"/>
              <a:ext cx="1814062" cy="6233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anterior</a:t>
              </a:r>
            </a:p>
          </p:txBody>
        </p:sp>
        <p:sp>
          <p:nvSpPr>
            <p:cNvPr id="703" name="Freeform 52"/>
            <p:cNvSpPr/>
            <p:nvPr/>
          </p:nvSpPr>
          <p:spPr>
            <a:xfrm>
              <a:off x="19439674" y="32405036"/>
              <a:ext cx="1677114" cy="2214578"/>
            </a:xfrm>
            <a:custGeom>
              <a:avLst/>
              <a:gdLst>
                <a:gd name="connsiteX0" fmla="*/ 1443752 w 1698862"/>
                <a:gd name="connsiteY0" fmla="*/ 357461 h 2263921"/>
                <a:gd name="connsiteX1" fmla="*/ 728884 w 1698862"/>
                <a:gd name="connsiteY1" fmla="*/ 264942 h 2263921"/>
                <a:gd name="connsiteX2" fmla="*/ 299964 w 1698862"/>
                <a:gd name="connsiteY2" fmla="*/ 534089 h 2263921"/>
                <a:gd name="connsiteX3" fmla="*/ 199041 w 1698862"/>
                <a:gd name="connsiteY3" fmla="*/ 803237 h 2263921"/>
                <a:gd name="connsiteX4" fmla="*/ 22427 w 1698862"/>
                <a:gd name="connsiteY4" fmla="*/ 534089 h 2263921"/>
                <a:gd name="connsiteX5" fmla="*/ 333604 w 1698862"/>
                <a:gd name="connsiteY5" fmla="*/ 525678 h 2263921"/>
                <a:gd name="connsiteX6" fmla="*/ 812986 w 1698862"/>
                <a:gd name="connsiteY6" fmla="*/ 239709 h 2263921"/>
                <a:gd name="connsiteX7" fmla="*/ 274733 w 1698862"/>
                <a:gd name="connsiteY7" fmla="*/ 1963934 h 2263921"/>
                <a:gd name="connsiteX8" fmla="*/ 602731 w 1698862"/>
                <a:gd name="connsiteY8" fmla="*/ 2039632 h 2263921"/>
                <a:gd name="connsiteX9" fmla="*/ 1183036 w 1698862"/>
                <a:gd name="connsiteY9" fmla="*/ 1677965 h 2263921"/>
                <a:gd name="connsiteX10" fmla="*/ 1645597 w 1698862"/>
                <a:gd name="connsiteY10" fmla="*/ 1148082 h 2263921"/>
                <a:gd name="connsiteX11" fmla="*/ 863448 w 1698862"/>
                <a:gd name="connsiteY11" fmla="*/ 1434051 h 2263921"/>
                <a:gd name="connsiteX12" fmla="*/ 619552 w 1698862"/>
                <a:gd name="connsiteY12" fmla="*/ 1501337 h 2263921"/>
                <a:gd name="connsiteX13" fmla="*/ 619552 w 1698862"/>
                <a:gd name="connsiteY13" fmla="*/ 1501337 h 22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98862" h="2263921">
                  <a:moveTo>
                    <a:pt x="1443752" y="357461"/>
                  </a:moveTo>
                  <a:cubicBezTo>
                    <a:pt x="1181633" y="296482"/>
                    <a:pt x="919515" y="235504"/>
                    <a:pt x="728884" y="264942"/>
                  </a:cubicBezTo>
                  <a:cubicBezTo>
                    <a:pt x="538253" y="294380"/>
                    <a:pt x="388271" y="444373"/>
                    <a:pt x="299964" y="534089"/>
                  </a:cubicBezTo>
                  <a:cubicBezTo>
                    <a:pt x="211657" y="623805"/>
                    <a:pt x="245297" y="803237"/>
                    <a:pt x="199041" y="803237"/>
                  </a:cubicBezTo>
                  <a:cubicBezTo>
                    <a:pt x="152785" y="803237"/>
                    <a:pt x="0" y="580349"/>
                    <a:pt x="22427" y="534089"/>
                  </a:cubicBezTo>
                  <a:cubicBezTo>
                    <a:pt x="44854" y="487829"/>
                    <a:pt x="201844" y="574741"/>
                    <a:pt x="333604" y="525678"/>
                  </a:cubicBezTo>
                  <a:cubicBezTo>
                    <a:pt x="465364" y="476615"/>
                    <a:pt x="822798" y="0"/>
                    <a:pt x="812986" y="239709"/>
                  </a:cubicBezTo>
                  <a:cubicBezTo>
                    <a:pt x="803174" y="479418"/>
                    <a:pt x="309775" y="1663947"/>
                    <a:pt x="274733" y="1963934"/>
                  </a:cubicBezTo>
                  <a:cubicBezTo>
                    <a:pt x="239691" y="2263921"/>
                    <a:pt x="451347" y="2087293"/>
                    <a:pt x="602731" y="2039632"/>
                  </a:cubicBezTo>
                  <a:cubicBezTo>
                    <a:pt x="754115" y="1991971"/>
                    <a:pt x="1009225" y="1826557"/>
                    <a:pt x="1183036" y="1677965"/>
                  </a:cubicBezTo>
                  <a:cubicBezTo>
                    <a:pt x="1356847" y="1529373"/>
                    <a:pt x="1698862" y="1188734"/>
                    <a:pt x="1645597" y="1148082"/>
                  </a:cubicBezTo>
                  <a:cubicBezTo>
                    <a:pt x="1592332" y="1107430"/>
                    <a:pt x="1034456" y="1375175"/>
                    <a:pt x="863448" y="1434051"/>
                  </a:cubicBezTo>
                  <a:cubicBezTo>
                    <a:pt x="692441" y="1492927"/>
                    <a:pt x="619552" y="1501337"/>
                    <a:pt x="619552" y="1501337"/>
                  </a:cubicBezTo>
                  <a:lnTo>
                    <a:pt x="619552" y="1501337"/>
                  </a:lnTo>
                </a:path>
              </a:pathLst>
            </a:custGeom>
            <a:ln w="76200" cap="flat" cmpd="sng" algn="ctr">
              <a:gradFill flip="none" rotWithShape="1">
                <a:gsLst>
                  <a:gs pos="100000">
                    <a:srgbClr val="FFFFFF">
                      <a:alpha val="80000"/>
                    </a:srgbClr>
                  </a:gs>
                  <a:gs pos="1000">
                    <a:srgbClr val="FF0000">
                      <a:alpha val="87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solid"/>
              <a:round/>
              <a:headEnd type="oval" w="sm" len="sm"/>
              <a:tailEnd type="oval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</p:grpSp>
      <p:sp>
        <p:nvSpPr>
          <p:cNvPr id="162" name="TextBox 1744"/>
          <p:cNvSpPr txBox="1"/>
          <p:nvPr/>
        </p:nvSpPr>
        <p:spPr>
          <a:xfrm>
            <a:off x="2362289" y="4134542"/>
            <a:ext cx="1141659" cy="36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377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066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34440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132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2821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7510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Left View</a:t>
            </a:r>
          </a:p>
        </p:txBody>
      </p:sp>
      <p:sp>
        <p:nvSpPr>
          <p:cNvPr id="163" name="TextBox 1745"/>
          <p:cNvSpPr txBox="1"/>
          <p:nvPr/>
        </p:nvSpPr>
        <p:spPr>
          <a:xfrm>
            <a:off x="4484105" y="4134542"/>
            <a:ext cx="1278542" cy="36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377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066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34440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132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2821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7510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Right View</a:t>
            </a:r>
          </a:p>
        </p:txBody>
      </p:sp>
      <p:sp>
        <p:nvSpPr>
          <p:cNvPr id="164" name="TextBox 1746"/>
          <p:cNvSpPr txBox="1"/>
          <p:nvPr/>
        </p:nvSpPr>
        <p:spPr>
          <a:xfrm>
            <a:off x="6440067" y="4134543"/>
            <a:ext cx="1777810" cy="36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377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066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34440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132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2821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7510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Horizontal View</a:t>
            </a:r>
          </a:p>
        </p:txBody>
      </p:sp>
      <p:sp>
        <p:nvSpPr>
          <p:cNvPr id="167" name="TextBox 1747"/>
          <p:cNvSpPr txBox="1"/>
          <p:nvPr/>
        </p:nvSpPr>
        <p:spPr>
          <a:xfrm>
            <a:off x="2370282" y="6101200"/>
            <a:ext cx="1141659" cy="36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377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066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34440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132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2821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7510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Left View</a:t>
            </a:r>
          </a:p>
        </p:txBody>
      </p:sp>
      <p:sp>
        <p:nvSpPr>
          <p:cNvPr id="168" name="TextBox 1748"/>
          <p:cNvSpPr txBox="1"/>
          <p:nvPr/>
        </p:nvSpPr>
        <p:spPr>
          <a:xfrm>
            <a:off x="4512749" y="6101200"/>
            <a:ext cx="1278542" cy="36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377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066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34440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132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2821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7510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Right View</a:t>
            </a:r>
          </a:p>
        </p:txBody>
      </p:sp>
      <p:sp>
        <p:nvSpPr>
          <p:cNvPr id="169" name="TextBox 1749"/>
          <p:cNvSpPr txBox="1"/>
          <p:nvPr/>
        </p:nvSpPr>
        <p:spPr>
          <a:xfrm>
            <a:off x="6413729" y="6101200"/>
            <a:ext cx="1777810" cy="36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377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066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34440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132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2821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7510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Horizontal View</a:t>
            </a:r>
          </a:p>
        </p:txBody>
      </p:sp>
      <p:sp>
        <p:nvSpPr>
          <p:cNvPr id="183" name="TextBox 1523"/>
          <p:cNvSpPr txBox="1"/>
          <p:nvPr/>
        </p:nvSpPr>
        <p:spPr>
          <a:xfrm>
            <a:off x="2375287" y="2093913"/>
            <a:ext cx="1141659" cy="36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377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066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34440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132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2821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7510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Left View</a:t>
            </a:r>
          </a:p>
        </p:txBody>
      </p:sp>
      <p:sp>
        <p:nvSpPr>
          <p:cNvPr id="184" name="TextBox 1524"/>
          <p:cNvSpPr txBox="1"/>
          <p:nvPr/>
        </p:nvSpPr>
        <p:spPr>
          <a:xfrm>
            <a:off x="4497104" y="2093913"/>
            <a:ext cx="1278542" cy="36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377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066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34440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132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2821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7510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Right View</a:t>
            </a:r>
          </a:p>
        </p:txBody>
      </p:sp>
      <p:sp>
        <p:nvSpPr>
          <p:cNvPr id="185" name="TextBox 1525"/>
          <p:cNvSpPr txBox="1"/>
          <p:nvPr/>
        </p:nvSpPr>
        <p:spPr>
          <a:xfrm>
            <a:off x="6453067" y="2093913"/>
            <a:ext cx="1777810" cy="36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377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066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34440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132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2821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7510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Horizontal View</a:t>
            </a:r>
          </a:p>
        </p:txBody>
      </p:sp>
      <p:sp>
        <p:nvSpPr>
          <p:cNvPr id="422" name="TextBox 1526">
            <a:extLst>
              <a:ext uri="{FF2B5EF4-FFF2-40B4-BE49-F238E27FC236}">
                <a16:creationId xmlns:a16="http://schemas.microsoft.com/office/drawing/2014/main" id="{4699FBEC-F547-6F45-9B46-B75CDE79CF8E}"/>
              </a:ext>
            </a:extLst>
          </p:cNvPr>
          <p:cNvSpPr txBox="1"/>
          <p:nvPr/>
        </p:nvSpPr>
        <p:spPr>
          <a:xfrm>
            <a:off x="572845" y="668453"/>
            <a:ext cx="1375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377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066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34440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132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2821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7510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ADHD</a:t>
            </a:r>
          </a:p>
        </p:txBody>
      </p:sp>
    </p:spTree>
    <p:extLst>
      <p:ext uri="{BB962C8B-B14F-4D97-AF65-F5344CB8AC3E}">
        <p14:creationId xmlns:p14="http://schemas.microsoft.com/office/powerpoint/2010/main" val="1685049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9067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Network distance</a:t>
            </a:r>
          </a:p>
        </p:txBody>
      </p:sp>
    </p:spTree>
    <p:extLst>
      <p:ext uri="{BB962C8B-B14F-4D97-AF65-F5344CB8AC3E}">
        <p14:creationId xmlns:p14="http://schemas.microsoft.com/office/powerpoint/2010/main" val="191624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15673-F50C-E646-843C-441CFFEF5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0976-A835-1947-ABC6-41E60B555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101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KS-test like distance  -  </a:t>
            </a:r>
            <a:r>
              <a:rPr lang="en-US" dirty="0">
                <a:highlight>
                  <a:srgbClr val="FFFF00"/>
                </a:highlight>
              </a:rPr>
              <a:t>Statistical model O</a:t>
            </a:r>
            <a:r>
              <a:rPr lang="en-US" dirty="0"/>
              <a:t>(</a:t>
            </a:r>
            <a:r>
              <a:rPr lang="en-US" dirty="0" err="1"/>
              <a:t>ph</a:t>
            </a:r>
            <a:r>
              <a:rPr lang="en-US" dirty="0"/>
              <a:t>)</a:t>
            </a:r>
          </a:p>
          <a:p>
            <a:pPr marL="0" indent="0" algn="just">
              <a:buNone/>
            </a:pPr>
            <a:r>
              <a:rPr lang="en-US" altLang="ko-KR" sz="2200" dirty="0"/>
              <a:t>     → Because KS-test like distance has a statistical, we can directly </a:t>
            </a:r>
          </a:p>
          <a:p>
            <a:pPr marL="0" indent="0" algn="just">
              <a:buNone/>
            </a:pPr>
            <a:r>
              <a:rPr lang="en-US" altLang="ko-KR" sz="2200" dirty="0"/>
              <a:t>          estimate the significance. If there is no model, we should carry </a:t>
            </a:r>
          </a:p>
          <a:p>
            <a:pPr marL="0" indent="0" algn="just">
              <a:buNone/>
            </a:pPr>
            <a:r>
              <a:rPr lang="en-US" altLang="ko-KR" sz="2200" dirty="0"/>
              <a:t>          out</a:t>
            </a:r>
            <a:r>
              <a:rPr lang="ko-KR" altLang="en-US" sz="2200" dirty="0"/>
              <a:t> </a:t>
            </a:r>
            <a:r>
              <a:rPr lang="en-US" altLang="ko-KR" sz="2200" dirty="0"/>
              <a:t>nonparametric techniques such as bootstrap or permutation.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r>
              <a:rPr lang="en-US" dirty="0" err="1">
                <a:highlight>
                  <a:srgbClr val="C0C0C0"/>
                </a:highlight>
              </a:rPr>
              <a:t>Gromov-Hausdorff</a:t>
            </a:r>
            <a:r>
              <a:rPr lang="en-US" dirty="0">
                <a:highlight>
                  <a:srgbClr val="C0C0C0"/>
                </a:highlight>
              </a:rPr>
              <a:t> distance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Bottleneck distance(</a:t>
            </a:r>
            <a:r>
              <a:rPr lang="en-US" dirty="0" err="1"/>
              <a:t>ph</a:t>
            </a:r>
            <a:r>
              <a:rPr lang="en-US" dirty="0"/>
              <a:t>)</a:t>
            </a:r>
          </a:p>
          <a:p>
            <a:r>
              <a:rPr lang="en-US" dirty="0"/>
              <a:t>Kernel distance(</a:t>
            </a:r>
            <a:r>
              <a:rPr lang="en-US" dirty="0" err="1"/>
              <a:t>ph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999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15673-F50C-E646-843C-441CFFEF5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0976-A835-1947-ABC6-41E60B555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89200"/>
          </a:xfrm>
        </p:spPr>
        <p:txBody>
          <a:bodyPr>
            <a:normAutofit/>
          </a:bodyPr>
          <a:lstStyle/>
          <a:p>
            <a:r>
              <a:rPr lang="en-US" b="1" i="1" dirty="0"/>
              <a:t>KS-test like distance</a:t>
            </a:r>
          </a:p>
          <a:p>
            <a:r>
              <a:rPr lang="en-US" dirty="0" err="1"/>
              <a:t>Gromov-Hausdorff</a:t>
            </a:r>
            <a:r>
              <a:rPr lang="en-US" dirty="0"/>
              <a:t> distance </a:t>
            </a:r>
          </a:p>
          <a:p>
            <a:r>
              <a:rPr lang="en-US" b="1" i="1" dirty="0"/>
              <a:t>Bottleneck distance </a:t>
            </a:r>
          </a:p>
          <a:p>
            <a:r>
              <a:rPr lang="en-US" b="1" i="1" dirty="0"/>
              <a:t>Kernel distance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9D2F37-5D8C-B94B-A441-89D6DA09E385}"/>
              </a:ext>
            </a:extLst>
          </p:cNvPr>
          <p:cNvGrpSpPr/>
          <p:nvPr/>
        </p:nvGrpSpPr>
        <p:grpSpPr>
          <a:xfrm>
            <a:off x="4279900" y="3009900"/>
            <a:ext cx="4036749" cy="3021073"/>
            <a:chOff x="4279900" y="3009900"/>
            <a:chExt cx="4036749" cy="302107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4D6E445-A20D-2344-9A1B-CFE7C80718FB}"/>
                </a:ext>
              </a:extLst>
            </p:cNvPr>
            <p:cNvSpPr/>
            <p:nvPr/>
          </p:nvSpPr>
          <p:spPr>
            <a:xfrm>
              <a:off x="4735249" y="4215091"/>
              <a:ext cx="3581400" cy="181588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/>
                <a:t>Simplicial complex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/>
                <a:t>Hole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/>
                <a:t>Persistence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/>
                <a:t>Persistence diagram</a:t>
              </a:r>
            </a:p>
          </p:txBody>
        </p:sp>
        <p:sp>
          <p:nvSpPr>
            <p:cNvPr id="5" name="Right Bracket 4">
              <a:extLst>
                <a:ext uri="{FF2B5EF4-FFF2-40B4-BE49-F238E27FC236}">
                  <a16:creationId xmlns:a16="http://schemas.microsoft.com/office/drawing/2014/main" id="{A6DF1C43-FC46-3448-8AA5-7FD18F59FC7C}"/>
                </a:ext>
              </a:extLst>
            </p:cNvPr>
            <p:cNvSpPr/>
            <p:nvPr/>
          </p:nvSpPr>
          <p:spPr>
            <a:xfrm>
              <a:off x="4279900" y="3009900"/>
              <a:ext cx="152400" cy="736600"/>
            </a:xfrm>
            <a:prstGeom prst="rightBracket">
              <a:avLst>
                <a:gd name="adj" fmla="val 138095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EE3BBA32-230C-E348-8F61-ADE9B6071662}"/>
                </a:ext>
              </a:extLst>
            </p:cNvPr>
            <p:cNvCxnSpPr>
              <a:stCxn id="5" idx="2"/>
              <a:endCxn id="4" idx="0"/>
            </p:cNvCxnSpPr>
            <p:nvPr/>
          </p:nvCxnSpPr>
          <p:spPr>
            <a:xfrm rot="10800000" flipH="1" flipV="1">
              <a:off x="4432299" y="3378199"/>
              <a:ext cx="2093649" cy="836891"/>
            </a:xfrm>
            <a:prstGeom prst="bentConnector4">
              <a:avLst>
                <a:gd name="adj1" fmla="val 100088"/>
                <a:gd name="adj2" fmla="val 72004"/>
              </a:avLst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B01184-9C15-4121-AE0E-BB4442DB9142}"/>
              </a:ext>
            </a:extLst>
          </p:cNvPr>
          <p:cNvCxnSpPr>
            <a:cxnSpLocks/>
          </p:cNvCxnSpPr>
          <p:nvPr/>
        </p:nvCxnSpPr>
        <p:spPr>
          <a:xfrm flipH="1">
            <a:off x="4312936" y="1932972"/>
            <a:ext cx="1416532" cy="0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DC1956F-5673-4ED1-9C1A-67547BB105F1}"/>
              </a:ext>
            </a:extLst>
          </p:cNvPr>
          <p:cNvSpPr txBox="1"/>
          <p:nvPr/>
        </p:nvSpPr>
        <p:spPr>
          <a:xfrm>
            <a:off x="5729468" y="1702139"/>
            <a:ext cx="2957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dirty="0"/>
              <a:t>Beta0-curve</a:t>
            </a:r>
            <a:r>
              <a:rPr lang="ko-KR" altLang="en-US" sz="2800" i="1" dirty="0"/>
              <a:t> </a:t>
            </a:r>
            <a:r>
              <a:rPr lang="en-US" altLang="ko-KR" sz="2800" i="1" dirty="0"/>
              <a:t>of</a:t>
            </a:r>
            <a:r>
              <a:rPr lang="ko-KR" altLang="en-US" sz="2800" i="1" dirty="0"/>
              <a:t> </a:t>
            </a:r>
            <a:r>
              <a:rPr lang="en-US" altLang="ko-KR" sz="2800" i="1" dirty="0"/>
              <a:t>CC</a:t>
            </a:r>
            <a:endParaRPr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161774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76" y="2095216"/>
            <a:ext cx="3044969" cy="304496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2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4073" y="2458388"/>
            <a:ext cx="2267067" cy="22035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Simplicial complex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7439" y="2458388"/>
            <a:ext cx="2267067" cy="2184512"/>
          </a:xfrm>
          <a:prstGeom prst="rect">
            <a:avLst/>
          </a:prstGeom>
        </p:spPr>
      </p:pic>
      <p:grpSp>
        <p:nvGrpSpPr>
          <p:cNvPr id="37" name="Group 29"/>
          <p:cNvGrpSpPr/>
          <p:nvPr/>
        </p:nvGrpSpPr>
        <p:grpSpPr>
          <a:xfrm>
            <a:off x="1407439" y="2415838"/>
            <a:ext cx="2263701" cy="2198628"/>
            <a:chOff x="1166809" y="2217718"/>
            <a:chExt cx="2263701" cy="2198628"/>
          </a:xfrm>
        </p:grpSpPr>
        <p:sp>
          <p:nvSpPr>
            <p:cNvPr id="6" name="타원 42"/>
            <p:cNvSpPr/>
            <p:nvPr/>
          </p:nvSpPr>
          <p:spPr>
            <a:xfrm>
              <a:off x="2752516" y="2720948"/>
              <a:ext cx="169296" cy="1692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46"/>
            <p:cNvSpPr/>
            <p:nvPr/>
          </p:nvSpPr>
          <p:spPr>
            <a:xfrm>
              <a:off x="2011526" y="2551652"/>
              <a:ext cx="169296" cy="1692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47"/>
            <p:cNvSpPr/>
            <p:nvPr/>
          </p:nvSpPr>
          <p:spPr>
            <a:xfrm>
              <a:off x="2426211" y="2302366"/>
              <a:ext cx="169296" cy="1692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64"/>
            <p:cNvSpPr/>
            <p:nvPr/>
          </p:nvSpPr>
          <p:spPr>
            <a:xfrm>
              <a:off x="1519412" y="2387014"/>
              <a:ext cx="169297" cy="1692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51"/>
            <p:cNvSpPr/>
            <p:nvPr/>
          </p:nvSpPr>
          <p:spPr>
            <a:xfrm>
              <a:off x="1166809" y="3064199"/>
              <a:ext cx="169296" cy="1692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44"/>
            <p:cNvSpPr/>
            <p:nvPr/>
          </p:nvSpPr>
          <p:spPr>
            <a:xfrm>
              <a:off x="1604060" y="2805596"/>
              <a:ext cx="169297" cy="1692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45"/>
            <p:cNvSpPr/>
            <p:nvPr/>
          </p:nvSpPr>
          <p:spPr>
            <a:xfrm>
              <a:off x="1636631" y="3212914"/>
              <a:ext cx="169296" cy="1692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46"/>
            <p:cNvSpPr/>
            <p:nvPr/>
          </p:nvSpPr>
          <p:spPr>
            <a:xfrm>
              <a:off x="1350116" y="3463402"/>
              <a:ext cx="169296" cy="1692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48"/>
            <p:cNvSpPr/>
            <p:nvPr/>
          </p:nvSpPr>
          <p:spPr>
            <a:xfrm>
              <a:off x="1743368" y="3751528"/>
              <a:ext cx="169296" cy="1692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49"/>
            <p:cNvSpPr/>
            <p:nvPr/>
          </p:nvSpPr>
          <p:spPr>
            <a:xfrm>
              <a:off x="1434765" y="3775519"/>
              <a:ext cx="169296" cy="1692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42"/>
            <p:cNvSpPr/>
            <p:nvPr/>
          </p:nvSpPr>
          <p:spPr>
            <a:xfrm>
              <a:off x="3091918" y="3627203"/>
              <a:ext cx="169296" cy="1692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46"/>
            <p:cNvSpPr/>
            <p:nvPr/>
          </p:nvSpPr>
          <p:spPr>
            <a:xfrm>
              <a:off x="2846529" y="3378754"/>
              <a:ext cx="169296" cy="1692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47"/>
            <p:cNvSpPr/>
            <p:nvPr/>
          </p:nvSpPr>
          <p:spPr>
            <a:xfrm>
              <a:off x="3261214" y="3129468"/>
              <a:ext cx="169296" cy="1692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49"/>
            <p:cNvSpPr/>
            <p:nvPr/>
          </p:nvSpPr>
          <p:spPr>
            <a:xfrm>
              <a:off x="2096174" y="4026898"/>
              <a:ext cx="169296" cy="1692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49"/>
            <p:cNvSpPr/>
            <p:nvPr/>
          </p:nvSpPr>
          <p:spPr>
            <a:xfrm>
              <a:off x="1842230" y="4247050"/>
              <a:ext cx="169296" cy="1692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49"/>
            <p:cNvSpPr/>
            <p:nvPr/>
          </p:nvSpPr>
          <p:spPr>
            <a:xfrm>
              <a:off x="2510859" y="3894816"/>
              <a:ext cx="169296" cy="1692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49"/>
            <p:cNvSpPr/>
            <p:nvPr/>
          </p:nvSpPr>
          <p:spPr>
            <a:xfrm>
              <a:off x="2826969" y="4026898"/>
              <a:ext cx="169296" cy="1692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49"/>
            <p:cNvSpPr/>
            <p:nvPr/>
          </p:nvSpPr>
          <p:spPr>
            <a:xfrm>
              <a:off x="2096174" y="2217718"/>
              <a:ext cx="169296" cy="1692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49"/>
            <p:cNvSpPr/>
            <p:nvPr/>
          </p:nvSpPr>
          <p:spPr>
            <a:xfrm>
              <a:off x="2568366" y="4233408"/>
              <a:ext cx="169296" cy="1692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49"/>
            <p:cNvSpPr/>
            <p:nvPr/>
          </p:nvSpPr>
          <p:spPr>
            <a:xfrm>
              <a:off x="2847352" y="2457056"/>
              <a:ext cx="169296" cy="1692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49"/>
            <p:cNvSpPr/>
            <p:nvPr/>
          </p:nvSpPr>
          <p:spPr>
            <a:xfrm>
              <a:off x="2996265" y="2894903"/>
              <a:ext cx="169296" cy="1692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Group 28">
            <a:extLst>
              <a:ext uri="{FF2B5EF4-FFF2-40B4-BE49-F238E27FC236}">
                <a16:creationId xmlns:a16="http://schemas.microsoft.com/office/drawing/2014/main" id="{8696D465-A1D0-FF41-A030-D3A5DEF4C4B3}"/>
              </a:ext>
            </a:extLst>
          </p:cNvPr>
          <p:cNvGrpSpPr/>
          <p:nvPr/>
        </p:nvGrpSpPr>
        <p:grpSpPr>
          <a:xfrm>
            <a:off x="4731300" y="2673875"/>
            <a:ext cx="663801" cy="921276"/>
            <a:chOff x="4252566" y="3542555"/>
            <a:chExt cx="663801" cy="921276"/>
          </a:xfrm>
        </p:grpSpPr>
        <p:sp>
          <p:nvSpPr>
            <p:cNvPr id="46" name="타원 49">
              <a:extLst>
                <a:ext uri="{FF2B5EF4-FFF2-40B4-BE49-F238E27FC236}">
                  <a16:creationId xmlns:a16="http://schemas.microsoft.com/office/drawing/2014/main" id="{4F5A5A89-4F7D-7C4D-ABC2-A421046B91F0}"/>
                </a:ext>
              </a:extLst>
            </p:cNvPr>
            <p:cNvSpPr/>
            <p:nvPr/>
          </p:nvSpPr>
          <p:spPr>
            <a:xfrm>
              <a:off x="4499818" y="3542555"/>
              <a:ext cx="169296" cy="1692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7B32732-2857-4842-A740-E9114474F142}"/>
                </a:ext>
              </a:extLst>
            </p:cNvPr>
            <p:cNvSpPr txBox="1"/>
            <p:nvPr/>
          </p:nvSpPr>
          <p:spPr>
            <a:xfrm>
              <a:off x="4252566" y="4094499"/>
              <a:ext cx="66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node</a:t>
              </a:r>
            </a:p>
          </p:txBody>
        </p:sp>
      </p:grpSp>
      <p:grpSp>
        <p:nvGrpSpPr>
          <p:cNvPr id="51" name="Group 32">
            <a:extLst>
              <a:ext uri="{FF2B5EF4-FFF2-40B4-BE49-F238E27FC236}">
                <a16:creationId xmlns:a16="http://schemas.microsoft.com/office/drawing/2014/main" id="{E106FF80-B23D-5F4F-8531-E544664B5306}"/>
              </a:ext>
            </a:extLst>
          </p:cNvPr>
          <p:cNvGrpSpPr/>
          <p:nvPr/>
        </p:nvGrpSpPr>
        <p:grpSpPr>
          <a:xfrm>
            <a:off x="5795690" y="2567821"/>
            <a:ext cx="644302" cy="997073"/>
            <a:chOff x="5347314" y="3436501"/>
            <a:chExt cx="644302" cy="997073"/>
          </a:xfrm>
        </p:grpSpPr>
        <p:cxnSp>
          <p:nvCxnSpPr>
            <p:cNvPr id="52" name="직선 연결선 15">
              <a:extLst>
                <a:ext uri="{FF2B5EF4-FFF2-40B4-BE49-F238E27FC236}">
                  <a16:creationId xmlns:a16="http://schemas.microsoft.com/office/drawing/2014/main" id="{360C7232-B32B-2240-BB9E-1068446E504D}"/>
                </a:ext>
              </a:extLst>
            </p:cNvPr>
            <p:cNvCxnSpPr/>
            <p:nvPr/>
          </p:nvCxnSpPr>
          <p:spPr>
            <a:xfrm flipH="1">
              <a:off x="5459373" y="3436501"/>
              <a:ext cx="420185" cy="526358"/>
            </a:xfrm>
            <a:prstGeom prst="line">
              <a:avLst/>
            </a:prstGeom>
            <a:ln w="28575" cap="rnd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95657B-A31B-A649-9C90-4ED310113715}"/>
                </a:ext>
              </a:extLst>
            </p:cNvPr>
            <p:cNvSpPr txBox="1"/>
            <p:nvPr/>
          </p:nvSpPr>
          <p:spPr>
            <a:xfrm>
              <a:off x="5347314" y="4064242"/>
              <a:ext cx="644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edge</a:t>
              </a:r>
            </a:p>
          </p:txBody>
        </p:sp>
      </p:grpSp>
      <p:grpSp>
        <p:nvGrpSpPr>
          <p:cNvPr id="54" name="Group 34">
            <a:extLst>
              <a:ext uri="{FF2B5EF4-FFF2-40B4-BE49-F238E27FC236}">
                <a16:creationId xmlns:a16="http://schemas.microsoft.com/office/drawing/2014/main" id="{806E940F-9225-6D4D-8757-F410DC807332}"/>
              </a:ext>
            </a:extLst>
          </p:cNvPr>
          <p:cNvGrpSpPr/>
          <p:nvPr/>
        </p:nvGrpSpPr>
        <p:grpSpPr>
          <a:xfrm>
            <a:off x="6840581" y="2480712"/>
            <a:ext cx="930701" cy="1368051"/>
            <a:chOff x="6361847" y="3349392"/>
            <a:chExt cx="930701" cy="1368051"/>
          </a:xfrm>
        </p:grpSpPr>
        <p:sp>
          <p:nvSpPr>
            <p:cNvPr id="55" name="Isosceles Triangle 27">
              <a:extLst>
                <a:ext uri="{FF2B5EF4-FFF2-40B4-BE49-F238E27FC236}">
                  <a16:creationId xmlns:a16="http://schemas.microsoft.com/office/drawing/2014/main" id="{F6ED22E9-F4D6-BF42-8202-0AFB92BBE129}"/>
                </a:ext>
              </a:extLst>
            </p:cNvPr>
            <p:cNvSpPr/>
            <p:nvPr/>
          </p:nvSpPr>
          <p:spPr>
            <a:xfrm>
              <a:off x="6506381" y="3349392"/>
              <a:ext cx="641632" cy="571432"/>
            </a:xfrm>
            <a:prstGeom prst="triangle">
              <a:avLst/>
            </a:prstGeom>
            <a:solidFill>
              <a:srgbClr val="FEDB6B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D8104CD-84CB-8142-9A5F-F88A73B66220}"/>
                </a:ext>
              </a:extLst>
            </p:cNvPr>
            <p:cNvSpPr txBox="1"/>
            <p:nvPr/>
          </p:nvSpPr>
          <p:spPr>
            <a:xfrm>
              <a:off x="6361847" y="4071112"/>
              <a:ext cx="9307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filled-in </a:t>
              </a:r>
            </a:p>
            <a:p>
              <a:pPr algn="ctr"/>
              <a:r>
                <a:rPr lang="en-US" dirty="0"/>
                <a:t>triangle</a:t>
              </a:r>
            </a:p>
          </p:txBody>
        </p:sp>
      </p:grpSp>
      <p:grpSp>
        <p:nvGrpSpPr>
          <p:cNvPr id="57" name="Group 2">
            <a:extLst>
              <a:ext uri="{FF2B5EF4-FFF2-40B4-BE49-F238E27FC236}">
                <a16:creationId xmlns:a16="http://schemas.microsoft.com/office/drawing/2014/main" id="{D4947685-6E03-C045-ABEB-8D1948BF62B1}"/>
              </a:ext>
            </a:extLst>
          </p:cNvPr>
          <p:cNvGrpSpPr/>
          <p:nvPr/>
        </p:nvGrpSpPr>
        <p:grpSpPr>
          <a:xfrm>
            <a:off x="4775253" y="3626648"/>
            <a:ext cx="1727997" cy="591447"/>
            <a:chOff x="4534623" y="4495328"/>
            <a:chExt cx="1727997" cy="591447"/>
          </a:xfrm>
        </p:grpSpPr>
        <p:sp>
          <p:nvSpPr>
            <p:cNvPr id="58" name="Left Brace 57">
              <a:extLst>
                <a:ext uri="{FF2B5EF4-FFF2-40B4-BE49-F238E27FC236}">
                  <a16:creationId xmlns:a16="http://schemas.microsoft.com/office/drawing/2014/main" id="{26CE6BFE-9164-1D40-8774-F64985ED9189}"/>
                </a:ext>
              </a:extLst>
            </p:cNvPr>
            <p:cNvSpPr/>
            <p:nvPr/>
          </p:nvSpPr>
          <p:spPr>
            <a:xfrm rot="16200000">
              <a:off x="5267890" y="3762061"/>
              <a:ext cx="261463" cy="1727997"/>
            </a:xfrm>
            <a:prstGeom prst="leftBrac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AF6324E-B915-8A49-8F69-6141EFAC4C88}"/>
                </a:ext>
              </a:extLst>
            </p:cNvPr>
            <p:cNvSpPr txBox="1"/>
            <p:nvPr/>
          </p:nvSpPr>
          <p:spPr>
            <a:xfrm>
              <a:off x="4913407" y="4717443"/>
              <a:ext cx="970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network</a:t>
              </a:r>
            </a:p>
          </p:txBody>
        </p:sp>
      </p:grpSp>
      <p:grpSp>
        <p:nvGrpSpPr>
          <p:cNvPr id="60" name="Group 36">
            <a:extLst>
              <a:ext uri="{FF2B5EF4-FFF2-40B4-BE49-F238E27FC236}">
                <a16:creationId xmlns:a16="http://schemas.microsoft.com/office/drawing/2014/main" id="{7EB470CF-43E1-524A-BF65-18A47F83880A}"/>
              </a:ext>
            </a:extLst>
          </p:cNvPr>
          <p:cNvGrpSpPr/>
          <p:nvPr/>
        </p:nvGrpSpPr>
        <p:grpSpPr>
          <a:xfrm>
            <a:off x="4780935" y="4218093"/>
            <a:ext cx="2879996" cy="562532"/>
            <a:chOff x="4540305" y="5086773"/>
            <a:chExt cx="2879996" cy="562532"/>
          </a:xfrm>
        </p:grpSpPr>
        <p:sp>
          <p:nvSpPr>
            <p:cNvPr id="61" name="Left Brace 60">
              <a:extLst>
                <a:ext uri="{FF2B5EF4-FFF2-40B4-BE49-F238E27FC236}">
                  <a16:creationId xmlns:a16="http://schemas.microsoft.com/office/drawing/2014/main" id="{34F35F86-BDF4-544D-921A-9982E4B26056}"/>
                </a:ext>
              </a:extLst>
            </p:cNvPr>
            <p:cNvSpPr/>
            <p:nvPr/>
          </p:nvSpPr>
          <p:spPr>
            <a:xfrm rot="16200000">
              <a:off x="5849571" y="3777507"/>
              <a:ext cx="261463" cy="2879996"/>
            </a:xfrm>
            <a:prstGeom prst="leftBrac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35EA86-4927-4743-89F2-D9CD4452B820}"/>
                </a:ext>
              </a:extLst>
            </p:cNvPr>
            <p:cNvSpPr txBox="1"/>
            <p:nvPr/>
          </p:nvSpPr>
          <p:spPr>
            <a:xfrm>
              <a:off x="5484358" y="5279973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complex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040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2"/>
          <p:cNvGrpSpPr/>
          <p:nvPr/>
        </p:nvGrpSpPr>
        <p:grpSpPr>
          <a:xfrm>
            <a:off x="1055968" y="1805427"/>
            <a:ext cx="2655042" cy="2679582"/>
            <a:chOff x="5239544" y="1591762"/>
            <a:chExt cx="2655042" cy="267958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3" name="Oval 72"/>
            <p:cNvSpPr>
              <a:spLocks noChangeAspect="1"/>
            </p:cNvSpPr>
            <p:nvPr/>
          </p:nvSpPr>
          <p:spPr>
            <a:xfrm rot="19207857">
              <a:off x="5239544" y="2990862"/>
              <a:ext cx="425270" cy="43800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 rot="19207857">
              <a:off x="6029872" y="2780107"/>
              <a:ext cx="425270" cy="43800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 rot="19207857">
              <a:off x="5650202" y="3833341"/>
              <a:ext cx="425270" cy="43800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 rot="19207857">
              <a:off x="6348764" y="3650848"/>
              <a:ext cx="425270" cy="43800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 rot="19207857">
              <a:off x="6382673" y="1591762"/>
              <a:ext cx="425270" cy="43800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 rot="19207857">
              <a:off x="7469316" y="1743314"/>
              <a:ext cx="425270" cy="43800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 rot="19207857">
              <a:off x="7309365" y="2848543"/>
              <a:ext cx="425270" cy="438003"/>
            </a:xfrm>
            <a:prstGeom prst="ellipse">
              <a:avLst/>
            </a:prstGeom>
            <a:grpFill/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</a:p>
        </p:txBody>
      </p:sp>
      <p:grpSp>
        <p:nvGrpSpPr>
          <p:cNvPr id="16" name="Group 43"/>
          <p:cNvGrpSpPr/>
          <p:nvPr/>
        </p:nvGrpSpPr>
        <p:grpSpPr>
          <a:xfrm>
            <a:off x="1358238" y="2044385"/>
            <a:ext cx="2124006" cy="2168898"/>
            <a:chOff x="5541814" y="1830720"/>
            <a:chExt cx="2124006" cy="2168898"/>
          </a:xfrm>
        </p:grpSpPr>
        <p:cxnSp>
          <p:nvCxnSpPr>
            <p:cNvPr id="6" name="Straight Connector 5"/>
            <p:cNvCxnSpPr>
              <a:cxnSpLocks noChangeAspect="1"/>
            </p:cNvCxnSpPr>
            <p:nvPr/>
          </p:nvCxnSpPr>
          <p:spPr>
            <a:xfrm flipV="1">
              <a:off x="6048896" y="3927618"/>
              <a:ext cx="304910" cy="72000"/>
            </a:xfrm>
            <a:prstGeom prst="line">
              <a:avLst/>
            </a:prstGeom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cxnSpLocks noChangeAspect="1"/>
            </p:cNvCxnSpPr>
            <p:nvPr/>
          </p:nvCxnSpPr>
          <p:spPr>
            <a:xfrm rot="16200000" flipH="1">
              <a:off x="5423482" y="3535295"/>
              <a:ext cx="445496" cy="208831"/>
            </a:xfrm>
            <a:prstGeom prst="line">
              <a:avLst/>
            </a:prstGeom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cxnSpLocks/>
            </p:cNvCxnSpPr>
            <p:nvPr/>
          </p:nvCxnSpPr>
          <p:spPr>
            <a:xfrm rot="16200000" flipH="1">
              <a:off x="6175327" y="3345923"/>
              <a:ext cx="467999" cy="144000"/>
            </a:xfrm>
            <a:prstGeom prst="line">
              <a:avLst/>
            </a:prstGeom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cxnSpLocks/>
            </p:cNvCxnSpPr>
            <p:nvPr/>
          </p:nvCxnSpPr>
          <p:spPr>
            <a:xfrm flipV="1">
              <a:off x="5662129" y="3053971"/>
              <a:ext cx="351467" cy="82994"/>
            </a:xfrm>
            <a:prstGeom prst="line">
              <a:avLst/>
            </a:prstGeom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</p:cNvCxnSpPr>
            <p:nvPr/>
          </p:nvCxnSpPr>
          <p:spPr>
            <a:xfrm>
              <a:off x="6807612" y="1830720"/>
              <a:ext cx="659610" cy="109722"/>
            </a:xfrm>
            <a:prstGeom prst="line">
              <a:avLst/>
            </a:prstGeom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cxnSpLocks/>
            </p:cNvCxnSpPr>
            <p:nvPr/>
          </p:nvCxnSpPr>
          <p:spPr>
            <a:xfrm rot="5400000" flipH="1" flipV="1">
              <a:off x="6031120" y="2282855"/>
              <a:ext cx="769055" cy="227601"/>
            </a:xfrm>
            <a:prstGeom prst="line">
              <a:avLst/>
            </a:prstGeom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</p:cNvCxnSpPr>
            <p:nvPr/>
          </p:nvCxnSpPr>
          <p:spPr>
            <a:xfrm flipV="1">
              <a:off x="6724599" y="3203851"/>
              <a:ext cx="634202" cy="529692"/>
            </a:xfrm>
            <a:prstGeom prst="line">
              <a:avLst/>
            </a:prstGeom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cxnSpLocks/>
            </p:cNvCxnSpPr>
            <p:nvPr/>
          </p:nvCxnSpPr>
          <p:spPr>
            <a:xfrm rot="16200000" flipV="1">
              <a:off x="6586028" y="2086189"/>
              <a:ext cx="920562" cy="706503"/>
            </a:xfrm>
            <a:prstGeom prst="line">
              <a:avLst/>
            </a:prstGeom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/>
            </p:cNvCxnSpPr>
            <p:nvPr/>
          </p:nvCxnSpPr>
          <p:spPr>
            <a:xfrm flipV="1">
              <a:off x="7538131" y="2177554"/>
              <a:ext cx="127689" cy="674752"/>
            </a:xfrm>
            <a:prstGeom prst="line">
              <a:avLst/>
            </a:prstGeom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5"/>
          <p:cNvGrpSpPr/>
          <p:nvPr/>
        </p:nvGrpSpPr>
        <p:grpSpPr>
          <a:xfrm>
            <a:off x="1093627" y="1772816"/>
            <a:ext cx="2638877" cy="2646977"/>
            <a:chOff x="5277203" y="1559151"/>
            <a:chExt cx="2638877" cy="2646977"/>
          </a:xfrm>
        </p:grpSpPr>
        <p:sp>
          <p:nvSpPr>
            <p:cNvPr id="24" name="Rectangle 23"/>
            <p:cNvSpPr/>
            <p:nvPr/>
          </p:nvSpPr>
          <p:spPr>
            <a:xfrm>
              <a:off x="6414219" y="1559151"/>
              <a:ext cx="39904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v</a:t>
              </a:r>
              <a:r>
                <a:rPr lang="en-US" altLang="ko-KR" sz="20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2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517034" y="1724234"/>
              <a:ext cx="39904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v</a:t>
              </a:r>
              <a:r>
                <a:rPr lang="en-US" altLang="ko-KR" sz="20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1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353034" y="2831479"/>
              <a:ext cx="39904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v</a:t>
              </a:r>
              <a:r>
                <a:rPr lang="en-US" altLang="ko-KR" sz="20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3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065623" y="2752963"/>
              <a:ext cx="39904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v</a:t>
              </a:r>
              <a:r>
                <a:rPr lang="en-US" altLang="ko-KR" sz="20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4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392227" y="3627792"/>
              <a:ext cx="39904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v</a:t>
              </a:r>
              <a:r>
                <a:rPr lang="en-US" altLang="ko-KR" sz="20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6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277203" y="2966602"/>
              <a:ext cx="39904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v</a:t>
              </a:r>
              <a:r>
                <a:rPr lang="en-US" altLang="ko-KR" sz="20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5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690370" y="3806018"/>
              <a:ext cx="39904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v</a:t>
              </a:r>
              <a:r>
                <a:rPr lang="en-US" altLang="ko-KR" sz="20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7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Group 15"/>
          <p:cNvGrpSpPr/>
          <p:nvPr/>
        </p:nvGrpSpPr>
        <p:grpSpPr>
          <a:xfrm>
            <a:off x="4132357" y="2273317"/>
            <a:ext cx="3665456" cy="461665"/>
            <a:chOff x="4217843" y="2830230"/>
            <a:chExt cx="3665456" cy="461665"/>
          </a:xfrm>
        </p:grpSpPr>
        <p:sp>
          <p:nvSpPr>
            <p:cNvPr id="4" name="TextBox 3"/>
            <p:cNvSpPr txBox="1"/>
            <p:nvPr/>
          </p:nvSpPr>
          <p:spPr>
            <a:xfrm>
              <a:off x="6531262" y="2830230"/>
              <a:ext cx="13520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 New Roman"/>
                  <a:cs typeface="Times New Roman"/>
                </a:rPr>
                <a:t>G </a:t>
              </a:r>
              <a:r>
                <a:rPr lang="en-US" sz="2400" dirty="0">
                  <a:latin typeface="Times New Roman"/>
                  <a:cs typeface="Times New Roman"/>
                </a:rPr>
                <a:t>= (</a:t>
              </a:r>
              <a:r>
                <a:rPr lang="en-US" sz="2400" i="1" dirty="0">
                  <a:latin typeface="Times New Roman"/>
                  <a:cs typeface="Times New Roman"/>
                </a:rPr>
                <a:t>V,E)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217843" y="2830230"/>
              <a:ext cx="21109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Network/graph</a:t>
              </a:r>
            </a:p>
          </p:txBody>
        </p:sp>
      </p:grpSp>
      <p:grpSp>
        <p:nvGrpSpPr>
          <p:cNvPr id="20" name="Group 35"/>
          <p:cNvGrpSpPr/>
          <p:nvPr/>
        </p:nvGrpSpPr>
        <p:grpSpPr>
          <a:xfrm>
            <a:off x="4381602" y="3013301"/>
            <a:ext cx="3723458" cy="919755"/>
            <a:chOff x="4542995" y="2998194"/>
            <a:chExt cx="3723458" cy="919755"/>
          </a:xfrm>
        </p:grpSpPr>
        <p:grpSp>
          <p:nvGrpSpPr>
            <p:cNvPr id="21" name="Group 16"/>
            <p:cNvGrpSpPr/>
            <p:nvPr/>
          </p:nvGrpSpPr>
          <p:grpSpPr>
            <a:xfrm>
              <a:off x="4661287" y="2998194"/>
              <a:ext cx="3051989" cy="400110"/>
              <a:chOff x="4235163" y="3378845"/>
              <a:chExt cx="3051989" cy="400110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5395287" y="3378845"/>
                <a:ext cx="18918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atin typeface="Times New Roman"/>
                    <a:cs typeface="Times New Roman"/>
                  </a:rPr>
                  <a:t>N </a:t>
                </a:r>
                <a:r>
                  <a:rPr lang="en-US" sz="2000" dirty="0">
                    <a:latin typeface="Times New Roman"/>
                    <a:cs typeface="Times New Roman"/>
                  </a:rPr>
                  <a:t>=</a:t>
                </a:r>
                <a:r>
                  <a:rPr lang="en-US" sz="2000" i="1" dirty="0">
                    <a:latin typeface="Times New Roman"/>
                    <a:cs typeface="Times New Roman"/>
                  </a:rPr>
                  <a:t> </a:t>
                </a:r>
                <a:r>
                  <a:rPr lang="en-US" sz="2000" dirty="0">
                    <a:latin typeface="Times New Roman"/>
                    <a:cs typeface="Times New Roman"/>
                  </a:rPr>
                  <a:t>{</a:t>
                </a:r>
                <a:r>
                  <a:rPr lang="en-US" sz="2000" i="1" dirty="0">
                    <a:latin typeface="Times New Roman"/>
                    <a:cs typeface="Times New Roman"/>
                  </a:rPr>
                  <a:t>v</a:t>
                </a:r>
                <a:r>
                  <a:rPr lang="en-US" sz="2000" baseline="-25000" dirty="0">
                    <a:latin typeface="Times New Roman"/>
                    <a:cs typeface="Times New Roman"/>
                  </a:rPr>
                  <a:t>1</a:t>
                </a:r>
                <a:r>
                  <a:rPr lang="en-US" sz="2000" i="1" dirty="0">
                    <a:latin typeface="Times New Roman"/>
                    <a:cs typeface="Times New Roman"/>
                  </a:rPr>
                  <a:t>,v</a:t>
                </a:r>
                <a:r>
                  <a:rPr lang="en-US" sz="2000" baseline="-25000" dirty="0">
                    <a:latin typeface="Times New Roman"/>
                    <a:cs typeface="Times New Roman"/>
                  </a:rPr>
                  <a:t>2</a:t>
                </a:r>
                <a:r>
                  <a:rPr lang="en-US" sz="2000" i="1" dirty="0">
                    <a:latin typeface="Times New Roman"/>
                    <a:cs typeface="Times New Roman"/>
                  </a:rPr>
                  <a:t>,…,v</a:t>
                </a:r>
                <a:r>
                  <a:rPr lang="en-US" altLang="ko-KR" sz="2000" baseline="-25000" dirty="0">
                    <a:latin typeface="Times New Roman"/>
                    <a:cs typeface="Times New Roman"/>
                  </a:rPr>
                  <a:t>7</a:t>
                </a:r>
                <a:r>
                  <a:rPr lang="en-US" sz="2000" dirty="0">
                    <a:latin typeface="Times New Roman"/>
                    <a:cs typeface="Times New Roman"/>
                  </a:rPr>
                  <a:t>}</a:t>
                </a:r>
                <a:endParaRPr lang="en-US" sz="2000" i="1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235163" y="3378845"/>
                <a:ext cx="11196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Node set</a:t>
                </a:r>
              </a:p>
            </p:txBody>
          </p:sp>
        </p:grpSp>
        <p:grpSp>
          <p:nvGrpSpPr>
            <p:cNvPr id="22" name="Group 17"/>
            <p:cNvGrpSpPr/>
            <p:nvPr/>
          </p:nvGrpSpPr>
          <p:grpSpPr>
            <a:xfrm>
              <a:off x="4661287" y="3517839"/>
              <a:ext cx="3605166" cy="400110"/>
              <a:chOff x="4235163" y="3898490"/>
              <a:chExt cx="3605166" cy="400110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4235163" y="3898490"/>
                <a:ext cx="10648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Edge set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395287" y="3898490"/>
                <a:ext cx="244504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i="1" dirty="0">
                    <a:latin typeface="Times New Roman"/>
                    <a:cs typeface="Times New Roman"/>
                  </a:rPr>
                  <a:t>E </a:t>
                </a:r>
                <a:r>
                  <a:rPr lang="en-US" sz="2000" dirty="0">
                    <a:latin typeface="Times New Roman"/>
                    <a:cs typeface="Times New Roman"/>
                  </a:rPr>
                  <a:t>=</a:t>
                </a:r>
                <a:r>
                  <a:rPr lang="en-US" sz="2000" i="1" dirty="0">
                    <a:latin typeface="Times New Roman"/>
                    <a:cs typeface="Times New Roman"/>
                  </a:rPr>
                  <a:t> </a:t>
                </a:r>
                <a:r>
                  <a:rPr lang="en-US" sz="2000" dirty="0">
                    <a:latin typeface="Times New Roman"/>
                    <a:cs typeface="Times New Roman"/>
                  </a:rPr>
                  <a:t>{</a:t>
                </a:r>
                <a:r>
                  <a:rPr lang="en-US" sz="2000" i="1" dirty="0">
                    <a:latin typeface="Times New Roman"/>
                    <a:cs typeface="Times New Roman"/>
                  </a:rPr>
                  <a:t>e</a:t>
                </a:r>
                <a:r>
                  <a:rPr lang="en-US" sz="2000" baseline="-25000" dirty="0">
                    <a:latin typeface="Times New Roman"/>
                    <a:cs typeface="Times New Roman"/>
                  </a:rPr>
                  <a:t>12</a:t>
                </a:r>
                <a:r>
                  <a:rPr lang="en-US" sz="2000" i="1" dirty="0">
                    <a:latin typeface="Times New Roman"/>
                    <a:cs typeface="Times New Roman"/>
                  </a:rPr>
                  <a:t>,e</a:t>
                </a:r>
                <a:r>
                  <a:rPr lang="en-US" altLang="ko-KR" sz="2000" baseline="-25000" dirty="0">
                    <a:latin typeface="Times New Roman"/>
                    <a:cs typeface="Times New Roman"/>
                  </a:rPr>
                  <a:t>23</a:t>
                </a:r>
                <a:r>
                  <a:rPr lang="en-US" sz="2000" i="1" dirty="0">
                    <a:latin typeface="Times New Roman"/>
                    <a:cs typeface="Times New Roman"/>
                  </a:rPr>
                  <a:t>,…,e</a:t>
                </a:r>
                <a:r>
                  <a:rPr lang="en-US" altLang="ko-KR" sz="2000" baseline="-25000" dirty="0">
                    <a:latin typeface="Times New Roman"/>
                    <a:cs typeface="Times New Roman"/>
                  </a:rPr>
                  <a:t>67</a:t>
                </a:r>
                <a:r>
                  <a:rPr lang="en-US" altLang="ko-KR" sz="2000" dirty="0">
                    <a:latin typeface="Times New Roman"/>
                    <a:cs typeface="Times New Roman"/>
                  </a:rPr>
                  <a:t>}</a:t>
                </a:r>
                <a:endParaRPr lang="en-US" sz="2000" i="1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35" name="Left Bracket 34"/>
            <p:cNvSpPr/>
            <p:nvPr/>
          </p:nvSpPr>
          <p:spPr>
            <a:xfrm>
              <a:off x="4542995" y="3234883"/>
              <a:ext cx="130503" cy="550466"/>
            </a:xfrm>
            <a:prstGeom prst="leftBracket">
              <a:avLst>
                <a:gd name="adj" fmla="val 0"/>
              </a:avLst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8080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8734A-12B2-A04B-9F64-1CE722A2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A64568-F3EB-F748-A1E4-F9937480686B}"/>
              </a:ext>
            </a:extLst>
          </p:cNvPr>
          <p:cNvGrpSpPr/>
          <p:nvPr/>
        </p:nvGrpSpPr>
        <p:grpSpPr>
          <a:xfrm>
            <a:off x="1579300" y="1768818"/>
            <a:ext cx="5980484" cy="2738637"/>
            <a:chOff x="2140775" y="1887714"/>
            <a:chExt cx="4456819" cy="1932984"/>
          </a:xfrm>
        </p:grpSpPr>
        <p:sp>
          <p:nvSpPr>
            <p:cNvPr id="3" name="Isosceles Triangle 4">
              <a:extLst>
                <a:ext uri="{FF2B5EF4-FFF2-40B4-BE49-F238E27FC236}">
                  <a16:creationId xmlns:a16="http://schemas.microsoft.com/office/drawing/2014/main" id="{2355B9A4-E66A-1F41-B68B-436876E3C3A0}"/>
                </a:ext>
              </a:extLst>
            </p:cNvPr>
            <p:cNvSpPr/>
            <p:nvPr/>
          </p:nvSpPr>
          <p:spPr>
            <a:xfrm>
              <a:off x="5086478" y="2086936"/>
              <a:ext cx="1082842" cy="501582"/>
            </a:xfrm>
            <a:prstGeom prst="triangle">
              <a:avLst/>
            </a:prstGeom>
            <a:solidFill>
              <a:srgbClr val="FFFF00"/>
            </a:solidFill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78D809-C248-EE4E-A98E-BAC50220D3A9}"/>
                </a:ext>
              </a:extLst>
            </p:cNvPr>
            <p:cNvSpPr/>
            <p:nvPr/>
          </p:nvSpPr>
          <p:spPr>
            <a:xfrm>
              <a:off x="5086478" y="2588518"/>
              <a:ext cx="1082842" cy="936428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09BC63-FBC1-964B-AEF7-69CED6619848}"/>
                </a:ext>
              </a:extLst>
            </p:cNvPr>
            <p:cNvSpPr/>
            <p:nvPr/>
          </p:nvSpPr>
          <p:spPr>
            <a:xfrm>
              <a:off x="4885951" y="2403057"/>
              <a:ext cx="401053" cy="370921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C7A831-B50D-F543-A414-DB40BDB41BD4}"/>
                </a:ext>
              </a:extLst>
            </p:cNvPr>
            <p:cNvSpPr txBox="1"/>
            <p:nvPr/>
          </p:nvSpPr>
          <p:spPr>
            <a:xfrm>
              <a:off x="4917258" y="2355158"/>
              <a:ext cx="355035" cy="36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v</a:t>
              </a:r>
              <a:r>
                <a:rPr lang="en-US" sz="2800" b="1" baseline="-25000" dirty="0"/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14DF4CC-BC1F-2F47-BADF-5967F83A8BC0}"/>
                </a:ext>
              </a:extLst>
            </p:cNvPr>
            <p:cNvSpPr/>
            <p:nvPr/>
          </p:nvSpPr>
          <p:spPr>
            <a:xfrm>
              <a:off x="5959171" y="2412486"/>
              <a:ext cx="401053" cy="370921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76A0DF-2D46-8144-AF33-8ED2581FD2A6}"/>
                </a:ext>
              </a:extLst>
            </p:cNvPr>
            <p:cNvSpPr txBox="1"/>
            <p:nvPr/>
          </p:nvSpPr>
          <p:spPr>
            <a:xfrm>
              <a:off x="5990478" y="2364587"/>
              <a:ext cx="355035" cy="36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v</a:t>
              </a:r>
              <a:r>
                <a:rPr lang="en-US" sz="2800" b="1" baseline="-25000" dirty="0"/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E907262-9455-6E4C-A8A9-E47CFA5FFAC4}"/>
                </a:ext>
              </a:extLst>
            </p:cNvPr>
            <p:cNvSpPr/>
            <p:nvPr/>
          </p:nvSpPr>
          <p:spPr>
            <a:xfrm>
              <a:off x="4874103" y="3337733"/>
              <a:ext cx="401053" cy="370921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57997E-5D33-E84E-BDF5-34E9DAEE80A5}"/>
                </a:ext>
              </a:extLst>
            </p:cNvPr>
            <p:cNvSpPr txBox="1"/>
            <p:nvPr/>
          </p:nvSpPr>
          <p:spPr>
            <a:xfrm>
              <a:off x="4881500" y="3293531"/>
              <a:ext cx="355035" cy="36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v</a:t>
              </a:r>
              <a:r>
                <a:rPr lang="en-US" sz="2800" b="1" baseline="-25000" dirty="0"/>
                <a:t>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94AC961-72E2-1148-82A0-78A04B0F9881}"/>
                </a:ext>
              </a:extLst>
            </p:cNvPr>
            <p:cNvSpPr/>
            <p:nvPr/>
          </p:nvSpPr>
          <p:spPr>
            <a:xfrm>
              <a:off x="5422995" y="1935611"/>
              <a:ext cx="401053" cy="370921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8C05C2-F507-8D47-B962-474978D15547}"/>
                </a:ext>
              </a:extLst>
            </p:cNvPr>
            <p:cNvSpPr txBox="1"/>
            <p:nvPr/>
          </p:nvSpPr>
          <p:spPr>
            <a:xfrm>
              <a:off x="5454302" y="1887714"/>
              <a:ext cx="355035" cy="36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v</a:t>
              </a:r>
              <a:r>
                <a:rPr lang="en-US" sz="2800" b="1" baseline="-25000" dirty="0"/>
                <a:t>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4FE0E7F-A220-674B-9DB7-6A0E078FC978}"/>
                </a:ext>
              </a:extLst>
            </p:cNvPr>
            <p:cNvSpPr/>
            <p:nvPr/>
          </p:nvSpPr>
          <p:spPr>
            <a:xfrm>
              <a:off x="5962263" y="3342373"/>
              <a:ext cx="401053" cy="370921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428B81-B555-A343-B1F6-D6F8F7D98AFF}"/>
                </a:ext>
              </a:extLst>
            </p:cNvPr>
            <p:cNvSpPr txBox="1"/>
            <p:nvPr/>
          </p:nvSpPr>
          <p:spPr>
            <a:xfrm>
              <a:off x="5969660" y="3298171"/>
              <a:ext cx="355035" cy="36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v</a:t>
              </a:r>
              <a:r>
                <a:rPr lang="en-US" sz="2800" b="1" baseline="-25000" dirty="0"/>
                <a:t>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32F1CC-5BCB-2B4A-94A7-596E0F795AE4}"/>
                </a:ext>
              </a:extLst>
            </p:cNvPr>
            <p:cNvSpPr txBox="1"/>
            <p:nvPr/>
          </p:nvSpPr>
          <p:spPr>
            <a:xfrm>
              <a:off x="4909465" y="1946080"/>
              <a:ext cx="454188" cy="36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e</a:t>
              </a:r>
              <a:r>
                <a:rPr lang="en-US" sz="2800" b="1" baseline="-25000" dirty="0"/>
                <a:t>12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66F9A6-F297-E041-86D3-E3ED86E2D47E}"/>
                </a:ext>
              </a:extLst>
            </p:cNvPr>
            <p:cNvSpPr txBox="1"/>
            <p:nvPr/>
          </p:nvSpPr>
          <p:spPr>
            <a:xfrm>
              <a:off x="5877522" y="2028981"/>
              <a:ext cx="454188" cy="36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e</a:t>
              </a:r>
              <a:r>
                <a:rPr lang="en-US" sz="2800" b="1" baseline="-25000" dirty="0"/>
                <a:t>13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6E9D0C-1CA7-D54C-8D23-615042AF1B9C}"/>
                </a:ext>
              </a:extLst>
            </p:cNvPr>
            <p:cNvSpPr txBox="1"/>
            <p:nvPr/>
          </p:nvSpPr>
          <p:spPr>
            <a:xfrm>
              <a:off x="5375658" y="2509134"/>
              <a:ext cx="454188" cy="36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e</a:t>
              </a:r>
              <a:r>
                <a:rPr lang="en-US" sz="2800" b="1" baseline="-25000" dirty="0"/>
                <a:t>23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2DB215-2CF2-224F-B95A-480228E1AAF6}"/>
                </a:ext>
              </a:extLst>
            </p:cNvPr>
            <p:cNvSpPr txBox="1"/>
            <p:nvPr/>
          </p:nvSpPr>
          <p:spPr>
            <a:xfrm>
              <a:off x="4602065" y="2856054"/>
              <a:ext cx="454188" cy="36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e</a:t>
              </a:r>
              <a:r>
                <a:rPr lang="en-US" sz="2800" b="1" baseline="-25000" dirty="0"/>
                <a:t>24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22FF35-6078-6340-A96E-2BB8798AF91D}"/>
                </a:ext>
              </a:extLst>
            </p:cNvPr>
            <p:cNvSpPr txBox="1"/>
            <p:nvPr/>
          </p:nvSpPr>
          <p:spPr>
            <a:xfrm>
              <a:off x="6143406" y="2867961"/>
              <a:ext cx="454188" cy="36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e</a:t>
              </a:r>
              <a:r>
                <a:rPr lang="en-US" sz="2800" b="1" baseline="-25000" dirty="0"/>
                <a:t>35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CB905F-FD96-434E-AEB7-45280B8B1D6C}"/>
                </a:ext>
              </a:extLst>
            </p:cNvPr>
            <p:cNvSpPr txBox="1"/>
            <p:nvPr/>
          </p:nvSpPr>
          <p:spPr>
            <a:xfrm>
              <a:off x="5390415" y="3440326"/>
              <a:ext cx="454188" cy="36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e</a:t>
              </a:r>
              <a:r>
                <a:rPr lang="en-US" sz="2800" b="1" baseline="-25000" dirty="0"/>
                <a:t>45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8663479-F8BF-8542-AA4B-40DC98361405}"/>
                </a:ext>
              </a:extLst>
            </p:cNvPr>
            <p:cNvGrpSpPr/>
            <p:nvPr/>
          </p:nvGrpSpPr>
          <p:grpSpPr>
            <a:xfrm>
              <a:off x="2625188" y="2575196"/>
              <a:ext cx="1082842" cy="936428"/>
              <a:chOff x="3468297" y="2579524"/>
              <a:chExt cx="1082842" cy="10800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1E812E3-62D1-9B49-9BFB-B95306E934DE}"/>
                  </a:ext>
                </a:extLst>
              </p:cNvPr>
              <p:cNvSpPr/>
              <p:nvPr/>
            </p:nvSpPr>
            <p:spPr>
              <a:xfrm>
                <a:off x="3468297" y="2579524"/>
                <a:ext cx="1082842" cy="1080000"/>
              </a:xfrm>
              <a:prstGeom prst="rect">
                <a:avLst/>
              </a:prstGeom>
              <a:solidFill>
                <a:srgbClr val="FFFF00"/>
              </a:solidFill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96E2A28-158E-2549-8DF1-A4D346201744}"/>
                  </a:ext>
                </a:extLst>
              </p:cNvPr>
              <p:cNvCxnSpPr/>
              <p:nvPr/>
            </p:nvCxnSpPr>
            <p:spPr>
              <a:xfrm flipV="1">
                <a:off x="3468297" y="2579524"/>
                <a:ext cx="1082842" cy="1080000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B34360-2F20-DF4F-A622-798D315DE3E5}"/>
                </a:ext>
              </a:extLst>
            </p:cNvPr>
            <p:cNvSpPr/>
            <p:nvPr/>
          </p:nvSpPr>
          <p:spPr>
            <a:xfrm>
              <a:off x="2424661" y="2389736"/>
              <a:ext cx="401053" cy="370921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2CBA1C-D284-7949-B665-3325D6886234}"/>
                </a:ext>
              </a:extLst>
            </p:cNvPr>
            <p:cNvSpPr txBox="1"/>
            <p:nvPr/>
          </p:nvSpPr>
          <p:spPr>
            <a:xfrm>
              <a:off x="2467923" y="2353160"/>
              <a:ext cx="355035" cy="36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v</a:t>
              </a:r>
              <a:r>
                <a:rPr lang="en-US" sz="2800" b="1" baseline="-25000" dirty="0"/>
                <a:t>2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536E9F7-5723-3E4E-BB31-636441B1F343}"/>
                </a:ext>
              </a:extLst>
            </p:cNvPr>
            <p:cNvSpPr/>
            <p:nvPr/>
          </p:nvSpPr>
          <p:spPr>
            <a:xfrm>
              <a:off x="3497881" y="2399165"/>
              <a:ext cx="401053" cy="370921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EEA734-6E5D-3745-9549-B0610E24A512}"/>
                </a:ext>
              </a:extLst>
            </p:cNvPr>
            <p:cNvSpPr txBox="1"/>
            <p:nvPr/>
          </p:nvSpPr>
          <p:spPr>
            <a:xfrm>
              <a:off x="3541143" y="2377609"/>
              <a:ext cx="355035" cy="36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v</a:t>
              </a:r>
              <a:r>
                <a:rPr lang="en-US" sz="2800" b="1" baseline="-25000" dirty="0"/>
                <a:t>3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82570F3-1DC5-6940-BA54-97BC6B921535}"/>
                </a:ext>
              </a:extLst>
            </p:cNvPr>
            <p:cNvSpPr/>
            <p:nvPr/>
          </p:nvSpPr>
          <p:spPr>
            <a:xfrm>
              <a:off x="2412813" y="3324411"/>
              <a:ext cx="401053" cy="370921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7B9319-0361-BA44-9423-A376199CD149}"/>
                </a:ext>
              </a:extLst>
            </p:cNvPr>
            <p:cNvSpPr txBox="1"/>
            <p:nvPr/>
          </p:nvSpPr>
          <p:spPr>
            <a:xfrm>
              <a:off x="2420210" y="3280209"/>
              <a:ext cx="355035" cy="36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v</a:t>
              </a:r>
              <a:r>
                <a:rPr lang="en-US" sz="2800" b="1" baseline="-25000" dirty="0"/>
                <a:t>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36BE7A8-11E9-8940-95A9-4C24B0A5E539}"/>
                </a:ext>
              </a:extLst>
            </p:cNvPr>
            <p:cNvSpPr/>
            <p:nvPr/>
          </p:nvSpPr>
          <p:spPr>
            <a:xfrm>
              <a:off x="3500973" y="3329052"/>
              <a:ext cx="401053" cy="370921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5E338E6-0921-B048-9FF4-AEA07B3D27F5}"/>
                </a:ext>
              </a:extLst>
            </p:cNvPr>
            <p:cNvSpPr txBox="1"/>
            <p:nvPr/>
          </p:nvSpPr>
          <p:spPr>
            <a:xfrm>
              <a:off x="3508370" y="3284850"/>
              <a:ext cx="355035" cy="36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v</a:t>
              </a:r>
              <a:r>
                <a:rPr lang="en-US" sz="2800" b="1" baseline="-25000" dirty="0"/>
                <a:t>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139DDA-6FE4-8B41-B504-FA72123BE1FC}"/>
                </a:ext>
              </a:extLst>
            </p:cNvPr>
            <p:cNvSpPr txBox="1"/>
            <p:nvPr/>
          </p:nvSpPr>
          <p:spPr>
            <a:xfrm>
              <a:off x="2914368" y="2495812"/>
              <a:ext cx="454188" cy="36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e</a:t>
              </a:r>
              <a:r>
                <a:rPr lang="en-US" sz="2800" b="1" baseline="-25000" dirty="0"/>
                <a:t>23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CB21B7-CB4E-304C-AF71-EB7591800AF9}"/>
                </a:ext>
              </a:extLst>
            </p:cNvPr>
            <p:cNvSpPr txBox="1"/>
            <p:nvPr/>
          </p:nvSpPr>
          <p:spPr>
            <a:xfrm>
              <a:off x="2140775" y="2842733"/>
              <a:ext cx="454188" cy="36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e</a:t>
              </a:r>
              <a:r>
                <a:rPr lang="en-US" sz="2800" b="1" baseline="-25000" dirty="0"/>
                <a:t>24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C6F7E4-909B-7841-A1F8-4AA27D47B790}"/>
                </a:ext>
              </a:extLst>
            </p:cNvPr>
            <p:cNvSpPr txBox="1"/>
            <p:nvPr/>
          </p:nvSpPr>
          <p:spPr>
            <a:xfrm>
              <a:off x="3682116" y="2854639"/>
              <a:ext cx="454188" cy="36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e</a:t>
              </a:r>
              <a:r>
                <a:rPr lang="en-US" sz="2800" b="1" baseline="-25000" dirty="0"/>
                <a:t>35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A73082-2422-B144-9E66-DCC631542DCB}"/>
                </a:ext>
              </a:extLst>
            </p:cNvPr>
            <p:cNvSpPr txBox="1"/>
            <p:nvPr/>
          </p:nvSpPr>
          <p:spPr>
            <a:xfrm>
              <a:off x="2914368" y="3451399"/>
              <a:ext cx="454188" cy="36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e</a:t>
              </a:r>
              <a:r>
                <a:rPr lang="en-US" sz="2800" b="1" baseline="-25000" dirty="0"/>
                <a:t>45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ECFEB83-B8C4-3544-B964-70D35E4D21AB}"/>
                </a:ext>
              </a:extLst>
            </p:cNvPr>
            <p:cNvSpPr txBox="1"/>
            <p:nvPr/>
          </p:nvSpPr>
          <p:spPr>
            <a:xfrm>
              <a:off x="3050428" y="2969829"/>
              <a:ext cx="454188" cy="36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e</a:t>
              </a:r>
              <a:r>
                <a:rPr lang="en-US" sz="2800" b="1" baseline="-25000" dirty="0"/>
                <a:t>34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3D0A478-A679-7C40-B4E6-8F52FCF9E3D9}"/>
              </a:ext>
            </a:extLst>
          </p:cNvPr>
          <p:cNvSpPr txBox="1"/>
          <p:nvPr/>
        </p:nvSpPr>
        <p:spPr>
          <a:xfrm>
            <a:off x="927100" y="4708469"/>
            <a:ext cx="753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hole is a cycle that is not filled with filled-in triangles.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CBC289F-1C20-894A-9CE0-CC8451823024}"/>
              </a:ext>
            </a:extLst>
          </p:cNvPr>
          <p:cNvSpPr/>
          <p:nvPr/>
        </p:nvSpPr>
        <p:spPr>
          <a:xfrm>
            <a:off x="3155470" y="5086400"/>
            <a:ext cx="5918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dirty="0">
                <a:solidFill>
                  <a:prstClr val="black"/>
                </a:solidFill>
              </a:rPr>
              <a:t> that is not the boundary of filled-in triangles.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E3E6A1-E2C9-DA4E-B0F2-33BE936090D0}"/>
              </a:ext>
            </a:extLst>
          </p:cNvPr>
          <p:cNvSpPr txBox="1"/>
          <p:nvPr/>
        </p:nvSpPr>
        <p:spPr>
          <a:xfrm>
            <a:off x="927100" y="5546669"/>
            <a:ext cx="753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cycle is a path that returns to itself.</a:t>
            </a:r>
          </a:p>
        </p:txBody>
      </p:sp>
    </p:spTree>
    <p:extLst>
      <p:ext uri="{BB962C8B-B14F-4D97-AF65-F5344CB8AC3E}">
        <p14:creationId xmlns:p14="http://schemas.microsoft.com/office/powerpoint/2010/main" val="2274352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직사각형 93"/>
          <p:cNvSpPr/>
          <p:nvPr/>
        </p:nvSpPr>
        <p:spPr>
          <a:xfrm>
            <a:off x="8045934" y="3674273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lang="ko-KR" altLang="en-US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50" name="직사각형 94"/>
          <p:cNvSpPr/>
          <p:nvPr/>
        </p:nvSpPr>
        <p:spPr>
          <a:xfrm>
            <a:off x="6235276" y="3674273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lang="ko-KR" altLang="en-US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51" name="직사각형 95"/>
          <p:cNvSpPr/>
          <p:nvPr/>
        </p:nvSpPr>
        <p:spPr>
          <a:xfrm>
            <a:off x="4405648" y="3674273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lang="ko-KR" altLang="en-US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52" name="직사각형 96"/>
          <p:cNvSpPr/>
          <p:nvPr/>
        </p:nvSpPr>
        <p:spPr>
          <a:xfrm>
            <a:off x="2601752" y="3674273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endParaRPr lang="ko-KR" altLang="en-US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48" name="직사각형 92"/>
          <p:cNvSpPr/>
          <p:nvPr/>
        </p:nvSpPr>
        <p:spPr>
          <a:xfrm>
            <a:off x="778619" y="3674273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  <a:endParaRPr lang="ko-KR" altLang="en-US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374" name="Group 373"/>
          <p:cNvGrpSpPr/>
          <p:nvPr/>
        </p:nvGrpSpPr>
        <p:grpSpPr>
          <a:xfrm>
            <a:off x="231353" y="1473200"/>
            <a:ext cx="8625686" cy="2130306"/>
            <a:chOff x="231353" y="626540"/>
            <a:chExt cx="8625686" cy="2130306"/>
          </a:xfrm>
        </p:grpSpPr>
        <p:cxnSp>
          <p:nvCxnSpPr>
            <p:cNvPr id="4" name="Straight Arrow Connector 3"/>
            <p:cNvCxnSpPr>
              <a:cxnSpLocks/>
            </p:cNvCxnSpPr>
            <p:nvPr/>
          </p:nvCxnSpPr>
          <p:spPr>
            <a:xfrm>
              <a:off x="1729317" y="2077740"/>
              <a:ext cx="316974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231353" y="1391506"/>
              <a:ext cx="1334711" cy="1365340"/>
              <a:chOff x="92331" y="5201760"/>
              <a:chExt cx="1611599" cy="1648583"/>
            </a:xfrm>
            <a:solidFill>
              <a:schemeClr val="tx1"/>
            </a:solidFill>
          </p:grpSpPr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 rot="8301112" flipH="1" flipV="1">
                <a:off x="662596" y="6317483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Oval 25"/>
              <p:cNvSpPr>
                <a:spLocks noChangeAspect="1"/>
              </p:cNvSpPr>
              <p:nvPr/>
            </p:nvSpPr>
            <p:spPr>
              <a:xfrm rot="8301112" flipH="1" flipV="1">
                <a:off x="1367828" y="632939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Oval 26"/>
              <p:cNvSpPr>
                <a:spLocks noChangeAspect="1"/>
              </p:cNvSpPr>
              <p:nvPr/>
            </p:nvSpPr>
            <p:spPr>
              <a:xfrm rot="8301112" flipH="1" flipV="1">
                <a:off x="1500982" y="554520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Oval 27"/>
              <p:cNvSpPr>
                <a:spLocks noChangeAspect="1"/>
              </p:cNvSpPr>
              <p:nvPr/>
            </p:nvSpPr>
            <p:spPr>
              <a:xfrm rot="8301112" flipH="1" flipV="1">
                <a:off x="854583" y="5334067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Oval 28"/>
              <p:cNvSpPr>
                <a:spLocks noChangeAspect="1"/>
              </p:cNvSpPr>
              <p:nvPr/>
            </p:nvSpPr>
            <p:spPr>
              <a:xfrm rot="8301112" flipH="1" flipV="1">
                <a:off x="92331" y="520176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0" name="Oval 29"/>
              <p:cNvSpPr>
                <a:spLocks noChangeAspect="1"/>
              </p:cNvSpPr>
              <p:nvPr/>
            </p:nvSpPr>
            <p:spPr>
              <a:xfrm rot="8301112" flipH="1" flipV="1">
                <a:off x="190809" y="6635344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2054097" y="1391506"/>
              <a:ext cx="1334711" cy="1365340"/>
              <a:chOff x="92331" y="5201760"/>
              <a:chExt cx="1611599" cy="1648583"/>
            </a:xfrm>
            <a:solidFill>
              <a:schemeClr val="tx1"/>
            </a:solidFill>
          </p:grpSpPr>
          <p:cxnSp>
            <p:nvCxnSpPr>
              <p:cNvPr id="168" name="직선 화살표 연결선 85"/>
              <p:cNvCxnSpPr>
                <a:stCxn id="177" idx="6"/>
                <a:endCxn id="172" idx="2"/>
              </p:cNvCxnSpPr>
              <p:nvPr/>
            </p:nvCxnSpPr>
            <p:spPr>
              <a:xfrm flipV="1">
                <a:off x="368109" y="6492418"/>
                <a:ext cx="320136" cy="182991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172" name="Oval 171"/>
              <p:cNvSpPr>
                <a:spLocks noChangeAspect="1"/>
              </p:cNvSpPr>
              <p:nvPr/>
            </p:nvSpPr>
            <p:spPr>
              <a:xfrm rot="8301112" flipH="1" flipV="1">
                <a:off x="662596" y="6317483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73" name="Oval 172"/>
              <p:cNvSpPr>
                <a:spLocks noChangeAspect="1"/>
              </p:cNvSpPr>
              <p:nvPr/>
            </p:nvSpPr>
            <p:spPr>
              <a:xfrm rot="8301112" flipH="1" flipV="1">
                <a:off x="1367828" y="632939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74" name="Oval 173"/>
              <p:cNvSpPr>
                <a:spLocks noChangeAspect="1"/>
              </p:cNvSpPr>
              <p:nvPr/>
            </p:nvSpPr>
            <p:spPr>
              <a:xfrm rot="8301112" flipH="1" flipV="1">
                <a:off x="1500982" y="554520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75" name="Oval 174"/>
              <p:cNvSpPr>
                <a:spLocks noChangeAspect="1"/>
              </p:cNvSpPr>
              <p:nvPr/>
            </p:nvSpPr>
            <p:spPr>
              <a:xfrm rot="8301112" flipH="1" flipV="1">
                <a:off x="854583" y="5334067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76" name="Oval 175"/>
              <p:cNvSpPr>
                <a:spLocks noChangeAspect="1"/>
              </p:cNvSpPr>
              <p:nvPr/>
            </p:nvSpPr>
            <p:spPr>
              <a:xfrm rot="8301112" flipH="1" flipV="1">
                <a:off x="92331" y="520176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77" name="Oval 176"/>
              <p:cNvSpPr>
                <a:spLocks noChangeAspect="1"/>
              </p:cNvSpPr>
              <p:nvPr/>
            </p:nvSpPr>
            <p:spPr>
              <a:xfrm rot="8301112" flipH="1" flipV="1">
                <a:off x="190809" y="6635344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3876841" y="1391506"/>
              <a:ext cx="1334711" cy="1365340"/>
              <a:chOff x="92331" y="5201760"/>
              <a:chExt cx="1611599" cy="1648583"/>
            </a:xfrm>
            <a:solidFill>
              <a:schemeClr val="tx1"/>
            </a:solidFill>
          </p:grpSpPr>
          <p:cxnSp>
            <p:nvCxnSpPr>
              <p:cNvPr id="183" name="직선 화살표 연결선 85"/>
              <p:cNvCxnSpPr>
                <a:stCxn id="192" idx="6"/>
                <a:endCxn id="187" idx="2"/>
              </p:cNvCxnSpPr>
              <p:nvPr/>
            </p:nvCxnSpPr>
            <p:spPr>
              <a:xfrm flipV="1">
                <a:off x="368109" y="6492418"/>
                <a:ext cx="320136" cy="182991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84" name="직선 화살표 연결선 85"/>
              <p:cNvCxnSpPr>
                <a:stCxn id="187" idx="5"/>
                <a:endCxn id="188" idx="1"/>
              </p:cNvCxnSpPr>
              <p:nvPr/>
            </p:nvCxnSpPr>
            <p:spPr>
              <a:xfrm flipV="1">
                <a:off x="868202" y="6427773"/>
                <a:ext cx="496968" cy="6326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86" name="직선 화살표 연결선 85"/>
              <p:cNvCxnSpPr>
                <a:stCxn id="190" idx="1"/>
                <a:endCxn id="191" idx="5"/>
              </p:cNvCxnSpPr>
              <p:nvPr/>
            </p:nvCxnSpPr>
            <p:spPr>
              <a:xfrm flipH="1" flipV="1">
                <a:off x="297937" y="5318376"/>
                <a:ext cx="553988" cy="114074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187" name="Oval 186"/>
              <p:cNvSpPr>
                <a:spLocks noChangeAspect="1"/>
              </p:cNvSpPr>
              <p:nvPr/>
            </p:nvSpPr>
            <p:spPr>
              <a:xfrm rot="8301112" flipH="1" flipV="1">
                <a:off x="662596" y="6317483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88" name="Oval 187"/>
              <p:cNvSpPr>
                <a:spLocks noChangeAspect="1"/>
              </p:cNvSpPr>
              <p:nvPr/>
            </p:nvSpPr>
            <p:spPr>
              <a:xfrm rot="8301112" flipH="1" flipV="1">
                <a:off x="1367828" y="632939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89" name="Oval 188"/>
              <p:cNvSpPr>
                <a:spLocks noChangeAspect="1"/>
              </p:cNvSpPr>
              <p:nvPr/>
            </p:nvSpPr>
            <p:spPr>
              <a:xfrm rot="8301112" flipH="1" flipV="1">
                <a:off x="1500982" y="554520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90" name="Oval 189"/>
              <p:cNvSpPr>
                <a:spLocks noChangeAspect="1"/>
              </p:cNvSpPr>
              <p:nvPr/>
            </p:nvSpPr>
            <p:spPr>
              <a:xfrm rot="8301112" flipH="1" flipV="1">
                <a:off x="854583" y="5334067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91" name="Oval 190"/>
              <p:cNvSpPr>
                <a:spLocks noChangeAspect="1"/>
              </p:cNvSpPr>
              <p:nvPr/>
            </p:nvSpPr>
            <p:spPr>
              <a:xfrm rot="8301112" flipH="1" flipV="1">
                <a:off x="92331" y="520176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92" name="Oval 191"/>
              <p:cNvSpPr>
                <a:spLocks noChangeAspect="1"/>
              </p:cNvSpPr>
              <p:nvPr/>
            </p:nvSpPr>
            <p:spPr>
              <a:xfrm rot="8301112" flipH="1" flipV="1">
                <a:off x="190809" y="6635344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76" name="Straight Arrow Connector 275"/>
            <p:cNvCxnSpPr>
              <a:cxnSpLocks/>
            </p:cNvCxnSpPr>
            <p:nvPr/>
          </p:nvCxnSpPr>
          <p:spPr>
            <a:xfrm>
              <a:off x="3545689" y="2077740"/>
              <a:ext cx="316974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TextBox 276"/>
            <p:cNvSpPr txBox="1"/>
            <p:nvPr/>
          </p:nvSpPr>
          <p:spPr>
            <a:xfrm>
              <a:off x="804333" y="626540"/>
              <a:ext cx="3666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2368959" y="626540"/>
              <a:ext cx="6392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/>
                <a:t>1.</a:t>
              </a:r>
              <a:r>
                <a:rPr lang="en-US" sz="2800" dirty="0"/>
                <a:t>0</a:t>
              </a:r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4206221" y="626540"/>
              <a:ext cx="6392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/>
                <a:t>1.2</a:t>
              </a:r>
              <a:endParaRPr lang="en-US" sz="2800" dirty="0"/>
            </a:p>
          </p:txBody>
        </p:sp>
        <p:grpSp>
          <p:nvGrpSpPr>
            <p:cNvPr id="281" name="Group 280"/>
            <p:cNvGrpSpPr/>
            <p:nvPr/>
          </p:nvGrpSpPr>
          <p:grpSpPr>
            <a:xfrm>
              <a:off x="5699585" y="1391506"/>
              <a:ext cx="1334711" cy="1365340"/>
              <a:chOff x="92331" y="5201760"/>
              <a:chExt cx="1611599" cy="1648583"/>
            </a:xfrm>
            <a:solidFill>
              <a:schemeClr val="tx1"/>
            </a:solidFill>
          </p:grpSpPr>
          <p:cxnSp>
            <p:nvCxnSpPr>
              <p:cNvPr id="282" name="직선 화살표 연결선 85"/>
              <p:cNvCxnSpPr/>
              <p:nvPr/>
            </p:nvCxnSpPr>
            <p:spPr>
              <a:xfrm flipH="1" flipV="1">
                <a:off x="1041607" y="5493672"/>
                <a:ext cx="470828" cy="121689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83" name="직선 화살표 연결선 85"/>
              <p:cNvCxnSpPr>
                <a:stCxn id="292" idx="6"/>
                <a:endCxn id="287" idx="2"/>
              </p:cNvCxnSpPr>
              <p:nvPr/>
            </p:nvCxnSpPr>
            <p:spPr>
              <a:xfrm flipV="1">
                <a:off x="368109" y="6492418"/>
                <a:ext cx="320136" cy="182991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84" name="직선 화살표 연결선 85"/>
              <p:cNvCxnSpPr>
                <a:stCxn id="287" idx="5"/>
                <a:endCxn id="288" idx="1"/>
              </p:cNvCxnSpPr>
              <p:nvPr/>
            </p:nvCxnSpPr>
            <p:spPr>
              <a:xfrm flipV="1">
                <a:off x="868202" y="6427773"/>
                <a:ext cx="496968" cy="6326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86" name="직선 화살표 연결선 85"/>
              <p:cNvCxnSpPr>
                <a:stCxn id="290" idx="1"/>
                <a:endCxn id="291" idx="5"/>
              </p:cNvCxnSpPr>
              <p:nvPr/>
            </p:nvCxnSpPr>
            <p:spPr>
              <a:xfrm flipH="1" flipV="1">
                <a:off x="297937" y="5318376"/>
                <a:ext cx="553988" cy="114074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287" name="Oval 286"/>
              <p:cNvSpPr>
                <a:spLocks noChangeAspect="1"/>
              </p:cNvSpPr>
              <p:nvPr/>
            </p:nvSpPr>
            <p:spPr>
              <a:xfrm rot="8301112" flipH="1" flipV="1">
                <a:off x="662596" y="6317483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88" name="Oval 287"/>
              <p:cNvSpPr>
                <a:spLocks noChangeAspect="1"/>
              </p:cNvSpPr>
              <p:nvPr/>
            </p:nvSpPr>
            <p:spPr>
              <a:xfrm rot="8301112" flipH="1" flipV="1">
                <a:off x="1367828" y="632939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89" name="Oval 288"/>
              <p:cNvSpPr>
                <a:spLocks noChangeAspect="1"/>
              </p:cNvSpPr>
              <p:nvPr/>
            </p:nvSpPr>
            <p:spPr>
              <a:xfrm rot="8301112" flipH="1" flipV="1">
                <a:off x="1500982" y="554520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90" name="Oval 289"/>
              <p:cNvSpPr>
                <a:spLocks noChangeAspect="1"/>
              </p:cNvSpPr>
              <p:nvPr/>
            </p:nvSpPr>
            <p:spPr>
              <a:xfrm rot="8301112" flipH="1" flipV="1">
                <a:off x="854583" y="5334067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91" name="Oval 290"/>
              <p:cNvSpPr>
                <a:spLocks noChangeAspect="1"/>
              </p:cNvSpPr>
              <p:nvPr/>
            </p:nvSpPr>
            <p:spPr>
              <a:xfrm rot="8301112" flipH="1" flipV="1">
                <a:off x="92331" y="520176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92" name="Oval 291"/>
              <p:cNvSpPr>
                <a:spLocks noChangeAspect="1"/>
              </p:cNvSpPr>
              <p:nvPr/>
            </p:nvSpPr>
            <p:spPr>
              <a:xfrm rot="8301112" flipH="1" flipV="1">
                <a:off x="190809" y="6635344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93" name="Group 292"/>
            <p:cNvGrpSpPr/>
            <p:nvPr/>
          </p:nvGrpSpPr>
          <p:grpSpPr>
            <a:xfrm>
              <a:off x="7522328" y="1391506"/>
              <a:ext cx="1334711" cy="1365340"/>
              <a:chOff x="92331" y="5201760"/>
              <a:chExt cx="1611599" cy="1648583"/>
            </a:xfrm>
            <a:solidFill>
              <a:schemeClr val="tx1"/>
            </a:solidFill>
          </p:grpSpPr>
          <p:cxnSp>
            <p:nvCxnSpPr>
              <p:cNvPr id="294" name="직선 화살표 연결선 85"/>
              <p:cNvCxnSpPr/>
              <p:nvPr/>
            </p:nvCxnSpPr>
            <p:spPr>
              <a:xfrm flipH="1" flipV="1">
                <a:off x="1041607" y="5493672"/>
                <a:ext cx="470828" cy="121689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95" name="직선 화살표 연결선 85"/>
              <p:cNvCxnSpPr>
                <a:stCxn id="304" idx="6"/>
                <a:endCxn id="299" idx="2"/>
              </p:cNvCxnSpPr>
              <p:nvPr/>
            </p:nvCxnSpPr>
            <p:spPr>
              <a:xfrm flipV="1">
                <a:off x="368109" y="6492418"/>
                <a:ext cx="320136" cy="182991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96" name="직선 화살표 연결선 85"/>
              <p:cNvCxnSpPr>
                <a:stCxn id="299" idx="5"/>
                <a:endCxn id="300" idx="1"/>
              </p:cNvCxnSpPr>
              <p:nvPr/>
            </p:nvCxnSpPr>
            <p:spPr>
              <a:xfrm flipV="1">
                <a:off x="868202" y="6427773"/>
                <a:ext cx="496968" cy="6326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97" name="직선 화살표 연결선 85"/>
              <p:cNvCxnSpPr/>
              <p:nvPr/>
            </p:nvCxnSpPr>
            <p:spPr>
              <a:xfrm flipV="1">
                <a:off x="1498324" y="5757184"/>
                <a:ext cx="101030" cy="576000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98" name="직선 화살표 연결선 85"/>
              <p:cNvCxnSpPr>
                <a:stCxn id="302" idx="1"/>
                <a:endCxn id="303" idx="5"/>
              </p:cNvCxnSpPr>
              <p:nvPr/>
            </p:nvCxnSpPr>
            <p:spPr>
              <a:xfrm flipH="1" flipV="1">
                <a:off x="297937" y="5318376"/>
                <a:ext cx="553988" cy="114074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299" name="Oval 298"/>
              <p:cNvSpPr>
                <a:spLocks noChangeAspect="1"/>
              </p:cNvSpPr>
              <p:nvPr/>
            </p:nvSpPr>
            <p:spPr>
              <a:xfrm rot="8301112" flipH="1" flipV="1">
                <a:off x="662596" y="6317483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00" name="Oval 299"/>
              <p:cNvSpPr>
                <a:spLocks noChangeAspect="1"/>
              </p:cNvSpPr>
              <p:nvPr/>
            </p:nvSpPr>
            <p:spPr>
              <a:xfrm rot="8301112" flipH="1" flipV="1">
                <a:off x="1367828" y="632939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01" name="Oval 300"/>
              <p:cNvSpPr>
                <a:spLocks noChangeAspect="1"/>
              </p:cNvSpPr>
              <p:nvPr/>
            </p:nvSpPr>
            <p:spPr>
              <a:xfrm rot="8301112" flipH="1" flipV="1">
                <a:off x="1500982" y="554520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02" name="Oval 301"/>
              <p:cNvSpPr>
                <a:spLocks noChangeAspect="1"/>
              </p:cNvSpPr>
              <p:nvPr/>
            </p:nvSpPr>
            <p:spPr>
              <a:xfrm rot="8301112" flipH="1" flipV="1">
                <a:off x="854583" y="5334067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03" name="Oval 302"/>
              <p:cNvSpPr>
                <a:spLocks noChangeAspect="1"/>
              </p:cNvSpPr>
              <p:nvPr/>
            </p:nvSpPr>
            <p:spPr>
              <a:xfrm rot="8301112" flipH="1" flipV="1">
                <a:off x="92331" y="520176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04" name="Oval 303"/>
              <p:cNvSpPr>
                <a:spLocks noChangeAspect="1"/>
              </p:cNvSpPr>
              <p:nvPr/>
            </p:nvSpPr>
            <p:spPr>
              <a:xfrm rot="8301112" flipH="1" flipV="1">
                <a:off x="190809" y="6635344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05" name="TextBox 304"/>
            <p:cNvSpPr txBox="1"/>
            <p:nvPr/>
          </p:nvSpPr>
          <p:spPr>
            <a:xfrm>
              <a:off x="6043483" y="626540"/>
              <a:ext cx="6392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/>
                <a:t>1.3</a:t>
              </a:r>
              <a:endParaRPr lang="en-US" sz="2800" dirty="0"/>
            </a:p>
          </p:txBody>
        </p:sp>
        <p:sp>
          <p:nvSpPr>
            <p:cNvPr id="306" name="TextBox 305"/>
            <p:cNvSpPr txBox="1"/>
            <p:nvPr/>
          </p:nvSpPr>
          <p:spPr>
            <a:xfrm>
              <a:off x="7880744" y="626540"/>
              <a:ext cx="6392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/>
                <a:t>1.4</a:t>
              </a:r>
              <a:endParaRPr lang="en-US" sz="2800" dirty="0"/>
            </a:p>
          </p:txBody>
        </p:sp>
        <p:cxnSp>
          <p:nvCxnSpPr>
            <p:cNvPr id="307" name="Straight Arrow Connector 306"/>
            <p:cNvCxnSpPr>
              <a:cxnSpLocks/>
            </p:cNvCxnSpPr>
            <p:nvPr/>
          </p:nvCxnSpPr>
          <p:spPr>
            <a:xfrm>
              <a:off x="5362061" y="2077740"/>
              <a:ext cx="316974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/>
            <p:cNvCxnSpPr>
              <a:cxnSpLocks/>
            </p:cNvCxnSpPr>
            <p:nvPr/>
          </p:nvCxnSpPr>
          <p:spPr>
            <a:xfrm>
              <a:off x="7178434" y="2077740"/>
              <a:ext cx="316974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70861" y="4507107"/>
            <a:ext cx="8340686" cy="2225766"/>
            <a:chOff x="270861" y="4507107"/>
            <a:chExt cx="8340686" cy="2225766"/>
          </a:xfrm>
        </p:grpSpPr>
        <p:grpSp>
          <p:nvGrpSpPr>
            <p:cNvPr id="223" name="그룹 342"/>
            <p:cNvGrpSpPr/>
            <p:nvPr/>
          </p:nvGrpSpPr>
          <p:grpSpPr>
            <a:xfrm>
              <a:off x="664449" y="4857605"/>
              <a:ext cx="1433283" cy="1098738"/>
              <a:chOff x="346429" y="3399769"/>
              <a:chExt cx="878400" cy="773349"/>
            </a:xfrm>
          </p:grpSpPr>
          <p:cxnSp>
            <p:nvCxnSpPr>
              <p:cNvPr id="224" name="Straight Connector 351"/>
              <p:cNvCxnSpPr>
                <a:cxnSpLocks/>
              </p:cNvCxnSpPr>
              <p:nvPr/>
            </p:nvCxnSpPr>
            <p:spPr bwMode="auto">
              <a:xfrm>
                <a:off x="346429" y="3399769"/>
                <a:ext cx="878400" cy="891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352"/>
              <p:cNvCxnSpPr>
                <a:cxnSpLocks/>
              </p:cNvCxnSpPr>
              <p:nvPr/>
            </p:nvCxnSpPr>
            <p:spPr bwMode="auto">
              <a:xfrm>
                <a:off x="346429" y="3553905"/>
                <a:ext cx="878400" cy="0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353"/>
              <p:cNvCxnSpPr>
                <a:cxnSpLocks/>
              </p:cNvCxnSpPr>
              <p:nvPr/>
            </p:nvCxnSpPr>
            <p:spPr bwMode="auto">
              <a:xfrm>
                <a:off x="346429" y="3708931"/>
                <a:ext cx="878400" cy="0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354"/>
              <p:cNvCxnSpPr>
                <a:cxnSpLocks/>
              </p:cNvCxnSpPr>
              <p:nvPr/>
            </p:nvCxnSpPr>
            <p:spPr bwMode="auto">
              <a:xfrm>
                <a:off x="346429" y="3863067"/>
                <a:ext cx="878400" cy="891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355"/>
              <p:cNvCxnSpPr>
                <a:cxnSpLocks/>
              </p:cNvCxnSpPr>
              <p:nvPr/>
            </p:nvCxnSpPr>
            <p:spPr bwMode="auto">
              <a:xfrm>
                <a:off x="346429" y="4017201"/>
                <a:ext cx="878400" cy="0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356"/>
              <p:cNvCxnSpPr>
                <a:cxnSpLocks/>
              </p:cNvCxnSpPr>
              <p:nvPr/>
            </p:nvCxnSpPr>
            <p:spPr bwMode="auto">
              <a:xfrm>
                <a:off x="346429" y="4172227"/>
                <a:ext cx="878400" cy="891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6" name="Straight Connector 357"/>
            <p:cNvCxnSpPr>
              <a:cxnSpLocks/>
            </p:cNvCxnSpPr>
            <p:nvPr/>
          </p:nvCxnSpPr>
          <p:spPr bwMode="auto">
            <a:xfrm>
              <a:off x="627999" y="6194964"/>
              <a:ext cx="7983548" cy="1266"/>
            </a:xfrm>
            <a:prstGeom prst="line">
              <a:avLst/>
            </a:prstGeom>
            <a:ln w="2857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358"/>
            <p:cNvCxnSpPr>
              <a:cxnSpLocks/>
            </p:cNvCxnSpPr>
            <p:nvPr/>
          </p:nvCxnSpPr>
          <p:spPr bwMode="auto">
            <a:xfrm rot="16200000" flipV="1">
              <a:off x="-230655" y="5351035"/>
              <a:ext cx="1687856" cy="0"/>
            </a:xfrm>
            <a:prstGeom prst="line">
              <a:avLst/>
            </a:prstGeom>
            <a:ln w="2857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TextBox 658"/>
            <p:cNvSpPr txBox="1">
              <a:spLocks noChangeArrowheads="1"/>
            </p:cNvSpPr>
            <p:nvPr/>
          </p:nvSpPr>
          <p:spPr bwMode="auto">
            <a:xfrm>
              <a:off x="270861" y="5317154"/>
              <a:ext cx="294366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400" dirty="0"/>
                <a:t>3</a:t>
              </a:r>
            </a:p>
          </p:txBody>
        </p:sp>
        <p:sp>
          <p:nvSpPr>
            <p:cNvPr id="259" name="TextBox 658"/>
            <p:cNvSpPr txBox="1">
              <a:spLocks noChangeArrowheads="1"/>
            </p:cNvSpPr>
            <p:nvPr/>
          </p:nvSpPr>
          <p:spPr bwMode="auto">
            <a:xfrm flipH="1">
              <a:off x="288422" y="5530596"/>
              <a:ext cx="276805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400" dirty="0"/>
                <a:t>2</a:t>
              </a:r>
            </a:p>
          </p:txBody>
        </p:sp>
        <p:sp>
          <p:nvSpPr>
            <p:cNvPr id="260" name="TextBox 658"/>
            <p:cNvSpPr txBox="1">
              <a:spLocks noChangeArrowheads="1"/>
            </p:cNvSpPr>
            <p:nvPr/>
          </p:nvSpPr>
          <p:spPr bwMode="auto">
            <a:xfrm>
              <a:off x="270861" y="5769088"/>
              <a:ext cx="294366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400" dirty="0"/>
                <a:t>1</a:t>
              </a:r>
            </a:p>
          </p:txBody>
        </p:sp>
        <p:sp>
          <p:nvSpPr>
            <p:cNvPr id="261" name="TextBox 658"/>
            <p:cNvSpPr txBox="1">
              <a:spLocks noChangeArrowheads="1"/>
            </p:cNvSpPr>
            <p:nvPr/>
          </p:nvSpPr>
          <p:spPr bwMode="auto">
            <a:xfrm>
              <a:off x="270861" y="4636502"/>
              <a:ext cx="294366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400" dirty="0"/>
                <a:t>6</a:t>
              </a:r>
            </a:p>
          </p:txBody>
        </p:sp>
        <p:sp>
          <p:nvSpPr>
            <p:cNvPr id="262" name="TextBox 658"/>
            <p:cNvSpPr txBox="1">
              <a:spLocks noChangeArrowheads="1"/>
            </p:cNvSpPr>
            <p:nvPr/>
          </p:nvSpPr>
          <p:spPr bwMode="auto">
            <a:xfrm flipH="1">
              <a:off x="288422" y="4878166"/>
              <a:ext cx="276805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400" dirty="0"/>
                <a:t>5</a:t>
              </a:r>
            </a:p>
          </p:txBody>
        </p:sp>
        <p:sp>
          <p:nvSpPr>
            <p:cNvPr id="263" name="TextBox 658"/>
            <p:cNvSpPr txBox="1">
              <a:spLocks noChangeArrowheads="1"/>
            </p:cNvSpPr>
            <p:nvPr/>
          </p:nvSpPr>
          <p:spPr bwMode="auto">
            <a:xfrm>
              <a:off x="270861" y="5103714"/>
              <a:ext cx="294366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400" dirty="0"/>
                <a:t>4</a:t>
              </a:r>
            </a:p>
          </p:txBody>
        </p:sp>
        <p:sp>
          <p:nvSpPr>
            <p:cNvPr id="264" name="직사각형 109"/>
            <p:cNvSpPr/>
            <p:nvPr/>
          </p:nvSpPr>
          <p:spPr>
            <a:xfrm>
              <a:off x="502440" y="6116396"/>
              <a:ext cx="3642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0</a:t>
              </a:r>
              <a:endParaRPr lang="ko-KR" altLang="en-US" sz="2800" dirty="0"/>
            </a:p>
          </p:txBody>
        </p:sp>
        <p:cxnSp>
          <p:nvCxnSpPr>
            <p:cNvPr id="265" name="Straight Connector 362"/>
            <p:cNvCxnSpPr>
              <a:cxnSpLocks/>
            </p:cNvCxnSpPr>
            <p:nvPr/>
          </p:nvCxnSpPr>
          <p:spPr bwMode="auto">
            <a:xfrm rot="16200000">
              <a:off x="7420652" y="6209653"/>
              <a:ext cx="169621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직사각형 112"/>
            <p:cNvSpPr/>
            <p:nvPr/>
          </p:nvSpPr>
          <p:spPr>
            <a:xfrm>
              <a:off x="7198043" y="6209653"/>
              <a:ext cx="63350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1.4</a:t>
              </a:r>
              <a:endParaRPr lang="ko-KR" altLang="en-US" sz="2800" dirty="0"/>
            </a:p>
          </p:txBody>
        </p:sp>
        <p:cxnSp>
          <p:nvCxnSpPr>
            <p:cNvPr id="267" name="Straight Connector 362"/>
            <p:cNvCxnSpPr>
              <a:cxnSpLocks/>
            </p:cNvCxnSpPr>
            <p:nvPr/>
          </p:nvCxnSpPr>
          <p:spPr bwMode="auto">
            <a:xfrm rot="16200000">
              <a:off x="5685748" y="6222243"/>
              <a:ext cx="169621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직사각형 114"/>
            <p:cNvSpPr/>
            <p:nvPr/>
          </p:nvSpPr>
          <p:spPr>
            <a:xfrm>
              <a:off x="5465505" y="6209653"/>
              <a:ext cx="63350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1.3</a:t>
              </a:r>
              <a:endParaRPr lang="ko-KR" altLang="en-US" sz="2800" dirty="0"/>
            </a:p>
          </p:txBody>
        </p:sp>
        <p:cxnSp>
          <p:nvCxnSpPr>
            <p:cNvPr id="269" name="Straight Connector 362"/>
            <p:cNvCxnSpPr>
              <a:cxnSpLocks/>
            </p:cNvCxnSpPr>
            <p:nvPr/>
          </p:nvCxnSpPr>
          <p:spPr bwMode="auto">
            <a:xfrm rot="16200000">
              <a:off x="3739179" y="6209653"/>
              <a:ext cx="169621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직사각형 116"/>
            <p:cNvSpPr/>
            <p:nvPr/>
          </p:nvSpPr>
          <p:spPr>
            <a:xfrm>
              <a:off x="3511246" y="6209653"/>
              <a:ext cx="63350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1.2</a:t>
              </a:r>
              <a:endParaRPr lang="ko-KR" altLang="en-US" sz="2800" dirty="0"/>
            </a:p>
          </p:txBody>
        </p:sp>
        <p:cxnSp>
          <p:nvCxnSpPr>
            <p:cNvPr id="271" name="Straight Connector 362"/>
            <p:cNvCxnSpPr>
              <a:cxnSpLocks/>
            </p:cNvCxnSpPr>
            <p:nvPr/>
          </p:nvCxnSpPr>
          <p:spPr bwMode="auto">
            <a:xfrm rot="16200000">
              <a:off x="2074830" y="6209653"/>
              <a:ext cx="169621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직사각형 118"/>
            <p:cNvSpPr/>
            <p:nvPr/>
          </p:nvSpPr>
          <p:spPr>
            <a:xfrm>
              <a:off x="1852219" y="6209653"/>
              <a:ext cx="63350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1.0</a:t>
              </a:r>
              <a:endParaRPr lang="ko-KR" altLang="en-US" sz="2800" dirty="0"/>
            </a:p>
          </p:txBody>
        </p:sp>
        <p:grpSp>
          <p:nvGrpSpPr>
            <p:cNvPr id="310" name="그룹 342"/>
            <p:cNvGrpSpPr/>
            <p:nvPr/>
          </p:nvGrpSpPr>
          <p:grpSpPr>
            <a:xfrm>
              <a:off x="1970135" y="5076595"/>
              <a:ext cx="1769189" cy="879749"/>
              <a:chOff x="346429" y="3553905"/>
              <a:chExt cx="878400" cy="619213"/>
            </a:xfrm>
          </p:grpSpPr>
          <p:cxnSp>
            <p:nvCxnSpPr>
              <p:cNvPr id="312" name="Straight Connector 352"/>
              <p:cNvCxnSpPr>
                <a:cxnSpLocks/>
              </p:cNvCxnSpPr>
              <p:nvPr/>
            </p:nvCxnSpPr>
            <p:spPr bwMode="auto">
              <a:xfrm>
                <a:off x="346429" y="3553905"/>
                <a:ext cx="878400" cy="0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53"/>
              <p:cNvCxnSpPr>
                <a:cxnSpLocks/>
              </p:cNvCxnSpPr>
              <p:nvPr/>
            </p:nvCxnSpPr>
            <p:spPr bwMode="auto">
              <a:xfrm>
                <a:off x="346429" y="3708931"/>
                <a:ext cx="878400" cy="0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54"/>
              <p:cNvCxnSpPr>
                <a:cxnSpLocks/>
              </p:cNvCxnSpPr>
              <p:nvPr/>
            </p:nvCxnSpPr>
            <p:spPr bwMode="auto">
              <a:xfrm>
                <a:off x="346429" y="3863067"/>
                <a:ext cx="878400" cy="891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55"/>
              <p:cNvCxnSpPr>
                <a:cxnSpLocks/>
              </p:cNvCxnSpPr>
              <p:nvPr/>
            </p:nvCxnSpPr>
            <p:spPr bwMode="auto">
              <a:xfrm>
                <a:off x="346429" y="4017201"/>
                <a:ext cx="878400" cy="0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56"/>
              <p:cNvCxnSpPr>
                <a:cxnSpLocks/>
              </p:cNvCxnSpPr>
              <p:nvPr/>
            </p:nvCxnSpPr>
            <p:spPr bwMode="auto">
              <a:xfrm>
                <a:off x="346429" y="4172227"/>
                <a:ext cx="878400" cy="891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7" name="그룹 342"/>
            <p:cNvGrpSpPr/>
            <p:nvPr/>
          </p:nvGrpSpPr>
          <p:grpSpPr>
            <a:xfrm>
              <a:off x="3732315" y="5515838"/>
              <a:ext cx="1932609" cy="440506"/>
              <a:chOff x="346429" y="3863067"/>
              <a:chExt cx="878400" cy="310051"/>
            </a:xfrm>
          </p:grpSpPr>
          <p:cxnSp>
            <p:nvCxnSpPr>
              <p:cNvPr id="321" name="Straight Connector 354"/>
              <p:cNvCxnSpPr>
                <a:cxnSpLocks/>
              </p:cNvCxnSpPr>
              <p:nvPr/>
            </p:nvCxnSpPr>
            <p:spPr bwMode="auto">
              <a:xfrm>
                <a:off x="346429" y="3863067"/>
                <a:ext cx="878400" cy="891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55"/>
              <p:cNvCxnSpPr>
                <a:cxnSpLocks/>
              </p:cNvCxnSpPr>
              <p:nvPr/>
            </p:nvCxnSpPr>
            <p:spPr bwMode="auto">
              <a:xfrm>
                <a:off x="346429" y="4017201"/>
                <a:ext cx="878400" cy="0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56"/>
              <p:cNvCxnSpPr>
                <a:cxnSpLocks/>
              </p:cNvCxnSpPr>
              <p:nvPr/>
            </p:nvCxnSpPr>
            <p:spPr bwMode="auto">
              <a:xfrm>
                <a:off x="346429" y="4172227"/>
                <a:ext cx="878400" cy="891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4" name="그룹 342"/>
            <p:cNvGrpSpPr/>
            <p:nvPr/>
          </p:nvGrpSpPr>
          <p:grpSpPr>
            <a:xfrm>
              <a:off x="5638229" y="5734835"/>
              <a:ext cx="1769189" cy="221520"/>
              <a:chOff x="346429" y="4017201"/>
              <a:chExt cx="878400" cy="155917"/>
            </a:xfrm>
          </p:grpSpPr>
          <p:cxnSp>
            <p:nvCxnSpPr>
              <p:cNvPr id="329" name="Straight Connector 355"/>
              <p:cNvCxnSpPr>
                <a:cxnSpLocks/>
              </p:cNvCxnSpPr>
              <p:nvPr/>
            </p:nvCxnSpPr>
            <p:spPr bwMode="auto">
              <a:xfrm>
                <a:off x="346429" y="4017201"/>
                <a:ext cx="878400" cy="0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56"/>
              <p:cNvCxnSpPr>
                <a:cxnSpLocks/>
              </p:cNvCxnSpPr>
              <p:nvPr/>
            </p:nvCxnSpPr>
            <p:spPr bwMode="auto">
              <a:xfrm>
                <a:off x="346429" y="4172227"/>
                <a:ext cx="878400" cy="891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7" name="Straight Connector 356"/>
            <p:cNvCxnSpPr>
              <a:cxnSpLocks/>
            </p:cNvCxnSpPr>
            <p:nvPr/>
          </p:nvCxnSpPr>
          <p:spPr bwMode="auto">
            <a:xfrm>
              <a:off x="7178434" y="5956854"/>
              <a:ext cx="1341914" cy="0"/>
            </a:xfrm>
            <a:prstGeom prst="line">
              <a:avLst/>
            </a:prstGeom>
            <a:ln w="5715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9" name="TextBox 338"/>
          <p:cNvSpPr txBox="1"/>
          <p:nvPr/>
        </p:nvSpPr>
        <p:spPr>
          <a:xfrm>
            <a:off x="2243674" y="4487329"/>
            <a:ext cx="120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(0, 1.0)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3922767" y="4624217"/>
            <a:ext cx="120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(0, 1.2)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3919946" y="5002393"/>
            <a:ext cx="120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(0, 1.2)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5641488" y="5185836"/>
            <a:ext cx="120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(0, 1.3)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7463579" y="5406032"/>
            <a:ext cx="120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(0, 1.4)</a:t>
            </a:r>
          </a:p>
        </p:txBody>
      </p:sp>
      <p:sp>
        <p:nvSpPr>
          <p:cNvPr id="375" name="Title 1"/>
          <p:cNvSpPr>
            <a:spLocks noGrp="1"/>
          </p:cNvSpPr>
          <p:nvPr>
            <p:ph type="title"/>
          </p:nvPr>
        </p:nvSpPr>
        <p:spPr>
          <a:xfrm>
            <a:off x="502440" y="288749"/>
            <a:ext cx="8184360" cy="1143000"/>
          </a:xfrm>
        </p:spPr>
        <p:txBody>
          <a:bodyPr>
            <a:normAutofit/>
          </a:bodyPr>
          <a:lstStyle/>
          <a:p>
            <a:r>
              <a:rPr lang="en-US" dirty="0"/>
              <a:t>Persistence diagram</a:t>
            </a:r>
          </a:p>
        </p:txBody>
      </p:sp>
    </p:spTree>
    <p:extLst>
      <p:ext uri="{BB962C8B-B14F-4D97-AF65-F5344CB8AC3E}">
        <p14:creationId xmlns:p14="http://schemas.microsoft.com/office/powerpoint/2010/main" val="170400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/>
      <p:bldP spid="340" grpId="0"/>
      <p:bldP spid="341" grpId="0"/>
      <p:bldP spid="342" grpId="0"/>
      <p:bldP spid="34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0861" y="4487329"/>
            <a:ext cx="8402529" cy="2245544"/>
            <a:chOff x="270861" y="4487329"/>
            <a:chExt cx="8402529" cy="2245544"/>
          </a:xfrm>
        </p:grpSpPr>
        <p:grpSp>
          <p:nvGrpSpPr>
            <p:cNvPr id="77" name="그룹 342"/>
            <p:cNvGrpSpPr/>
            <p:nvPr/>
          </p:nvGrpSpPr>
          <p:grpSpPr>
            <a:xfrm>
              <a:off x="664449" y="4857605"/>
              <a:ext cx="1433283" cy="1098738"/>
              <a:chOff x="346429" y="3399769"/>
              <a:chExt cx="878400" cy="773349"/>
            </a:xfrm>
          </p:grpSpPr>
          <p:cxnSp>
            <p:nvCxnSpPr>
              <p:cNvPr id="78" name="Straight Connector 351"/>
              <p:cNvCxnSpPr>
                <a:cxnSpLocks/>
              </p:cNvCxnSpPr>
              <p:nvPr/>
            </p:nvCxnSpPr>
            <p:spPr bwMode="auto">
              <a:xfrm>
                <a:off x="346429" y="3399769"/>
                <a:ext cx="878400" cy="891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352"/>
              <p:cNvCxnSpPr>
                <a:cxnSpLocks/>
              </p:cNvCxnSpPr>
              <p:nvPr/>
            </p:nvCxnSpPr>
            <p:spPr bwMode="auto">
              <a:xfrm>
                <a:off x="346429" y="3553905"/>
                <a:ext cx="878400" cy="0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353"/>
              <p:cNvCxnSpPr>
                <a:cxnSpLocks/>
              </p:cNvCxnSpPr>
              <p:nvPr/>
            </p:nvCxnSpPr>
            <p:spPr bwMode="auto">
              <a:xfrm>
                <a:off x="346429" y="3708931"/>
                <a:ext cx="878400" cy="0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354"/>
              <p:cNvCxnSpPr>
                <a:cxnSpLocks/>
              </p:cNvCxnSpPr>
              <p:nvPr/>
            </p:nvCxnSpPr>
            <p:spPr bwMode="auto">
              <a:xfrm>
                <a:off x="346429" y="3863067"/>
                <a:ext cx="878400" cy="891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355"/>
              <p:cNvCxnSpPr>
                <a:cxnSpLocks/>
              </p:cNvCxnSpPr>
              <p:nvPr/>
            </p:nvCxnSpPr>
            <p:spPr bwMode="auto">
              <a:xfrm>
                <a:off x="346429" y="4017201"/>
                <a:ext cx="878400" cy="0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356"/>
              <p:cNvCxnSpPr>
                <a:cxnSpLocks/>
              </p:cNvCxnSpPr>
              <p:nvPr/>
            </p:nvCxnSpPr>
            <p:spPr bwMode="auto">
              <a:xfrm>
                <a:off x="346429" y="4172227"/>
                <a:ext cx="878400" cy="891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Connector 357"/>
            <p:cNvCxnSpPr>
              <a:cxnSpLocks/>
            </p:cNvCxnSpPr>
            <p:nvPr/>
          </p:nvCxnSpPr>
          <p:spPr bwMode="auto">
            <a:xfrm>
              <a:off x="627999" y="6194964"/>
              <a:ext cx="7983548" cy="1266"/>
            </a:xfrm>
            <a:prstGeom prst="line">
              <a:avLst/>
            </a:prstGeom>
            <a:ln w="2857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358"/>
            <p:cNvCxnSpPr>
              <a:cxnSpLocks/>
            </p:cNvCxnSpPr>
            <p:nvPr/>
          </p:nvCxnSpPr>
          <p:spPr bwMode="auto">
            <a:xfrm rot="16200000" flipV="1">
              <a:off x="-230655" y="5351035"/>
              <a:ext cx="1687856" cy="0"/>
            </a:xfrm>
            <a:prstGeom prst="line">
              <a:avLst/>
            </a:prstGeom>
            <a:ln w="2857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658"/>
            <p:cNvSpPr txBox="1">
              <a:spLocks noChangeArrowheads="1"/>
            </p:cNvSpPr>
            <p:nvPr/>
          </p:nvSpPr>
          <p:spPr bwMode="auto">
            <a:xfrm>
              <a:off x="270861" y="5317154"/>
              <a:ext cx="294366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400" dirty="0"/>
                <a:t>3</a:t>
              </a:r>
            </a:p>
          </p:txBody>
        </p:sp>
        <p:sp>
          <p:nvSpPr>
            <p:cNvPr id="87" name="TextBox 658"/>
            <p:cNvSpPr txBox="1">
              <a:spLocks noChangeArrowheads="1"/>
            </p:cNvSpPr>
            <p:nvPr/>
          </p:nvSpPr>
          <p:spPr bwMode="auto">
            <a:xfrm flipH="1">
              <a:off x="288422" y="5530596"/>
              <a:ext cx="276805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400" dirty="0"/>
                <a:t>2</a:t>
              </a:r>
            </a:p>
          </p:txBody>
        </p:sp>
        <p:sp>
          <p:nvSpPr>
            <p:cNvPr id="88" name="TextBox 658"/>
            <p:cNvSpPr txBox="1">
              <a:spLocks noChangeArrowheads="1"/>
            </p:cNvSpPr>
            <p:nvPr/>
          </p:nvSpPr>
          <p:spPr bwMode="auto">
            <a:xfrm>
              <a:off x="270861" y="5769088"/>
              <a:ext cx="294366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400" dirty="0"/>
                <a:t>1</a:t>
              </a:r>
            </a:p>
          </p:txBody>
        </p:sp>
        <p:sp>
          <p:nvSpPr>
            <p:cNvPr id="89" name="TextBox 658"/>
            <p:cNvSpPr txBox="1">
              <a:spLocks noChangeArrowheads="1"/>
            </p:cNvSpPr>
            <p:nvPr/>
          </p:nvSpPr>
          <p:spPr bwMode="auto">
            <a:xfrm>
              <a:off x="270861" y="4636502"/>
              <a:ext cx="294366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400" dirty="0"/>
                <a:t>6</a:t>
              </a:r>
            </a:p>
          </p:txBody>
        </p:sp>
        <p:sp>
          <p:nvSpPr>
            <p:cNvPr id="90" name="TextBox 658"/>
            <p:cNvSpPr txBox="1">
              <a:spLocks noChangeArrowheads="1"/>
            </p:cNvSpPr>
            <p:nvPr/>
          </p:nvSpPr>
          <p:spPr bwMode="auto">
            <a:xfrm flipH="1">
              <a:off x="288422" y="4878166"/>
              <a:ext cx="276805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400" dirty="0"/>
                <a:t>5</a:t>
              </a:r>
            </a:p>
          </p:txBody>
        </p:sp>
        <p:sp>
          <p:nvSpPr>
            <p:cNvPr id="91" name="TextBox 658"/>
            <p:cNvSpPr txBox="1">
              <a:spLocks noChangeArrowheads="1"/>
            </p:cNvSpPr>
            <p:nvPr/>
          </p:nvSpPr>
          <p:spPr bwMode="auto">
            <a:xfrm>
              <a:off x="270861" y="5103714"/>
              <a:ext cx="294366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400" dirty="0"/>
                <a:t>4</a:t>
              </a:r>
            </a:p>
          </p:txBody>
        </p:sp>
        <p:sp>
          <p:nvSpPr>
            <p:cNvPr id="92" name="직사각형 109"/>
            <p:cNvSpPr/>
            <p:nvPr/>
          </p:nvSpPr>
          <p:spPr>
            <a:xfrm>
              <a:off x="502440" y="6116396"/>
              <a:ext cx="3642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0</a:t>
              </a:r>
              <a:endParaRPr lang="ko-KR" altLang="en-US" sz="2800" dirty="0"/>
            </a:p>
          </p:txBody>
        </p:sp>
        <p:cxnSp>
          <p:nvCxnSpPr>
            <p:cNvPr id="93" name="Straight Connector 362"/>
            <p:cNvCxnSpPr>
              <a:cxnSpLocks/>
            </p:cNvCxnSpPr>
            <p:nvPr/>
          </p:nvCxnSpPr>
          <p:spPr bwMode="auto">
            <a:xfrm rot="16200000">
              <a:off x="7335986" y="6209653"/>
              <a:ext cx="169621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직사각형 112"/>
            <p:cNvSpPr/>
            <p:nvPr/>
          </p:nvSpPr>
          <p:spPr>
            <a:xfrm>
              <a:off x="7113377" y="6209653"/>
              <a:ext cx="63350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1.4</a:t>
              </a:r>
              <a:endParaRPr lang="ko-KR" altLang="en-US" sz="2800" dirty="0"/>
            </a:p>
          </p:txBody>
        </p:sp>
        <p:cxnSp>
          <p:nvCxnSpPr>
            <p:cNvPr id="95" name="Straight Connector 362"/>
            <p:cNvCxnSpPr>
              <a:cxnSpLocks/>
            </p:cNvCxnSpPr>
            <p:nvPr/>
          </p:nvCxnSpPr>
          <p:spPr bwMode="auto">
            <a:xfrm rot="16200000">
              <a:off x="5572860" y="6222243"/>
              <a:ext cx="169621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직사각형 114"/>
            <p:cNvSpPr/>
            <p:nvPr/>
          </p:nvSpPr>
          <p:spPr>
            <a:xfrm>
              <a:off x="5352617" y="6209653"/>
              <a:ext cx="63350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1.3</a:t>
              </a:r>
              <a:endParaRPr lang="ko-KR" altLang="en-US" sz="2800" dirty="0"/>
            </a:p>
          </p:txBody>
        </p:sp>
        <p:cxnSp>
          <p:nvCxnSpPr>
            <p:cNvPr id="97" name="Straight Connector 362"/>
            <p:cNvCxnSpPr>
              <a:cxnSpLocks/>
            </p:cNvCxnSpPr>
            <p:nvPr/>
          </p:nvCxnSpPr>
          <p:spPr bwMode="auto">
            <a:xfrm rot="16200000">
              <a:off x="3668624" y="6209653"/>
              <a:ext cx="169621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116"/>
            <p:cNvSpPr/>
            <p:nvPr/>
          </p:nvSpPr>
          <p:spPr>
            <a:xfrm>
              <a:off x="3440691" y="6209653"/>
              <a:ext cx="63350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1.2</a:t>
              </a:r>
              <a:endParaRPr lang="ko-KR" altLang="en-US" sz="2800" dirty="0"/>
            </a:p>
          </p:txBody>
        </p:sp>
        <p:cxnSp>
          <p:nvCxnSpPr>
            <p:cNvPr id="99" name="Straight Connector 362"/>
            <p:cNvCxnSpPr>
              <a:cxnSpLocks/>
            </p:cNvCxnSpPr>
            <p:nvPr/>
          </p:nvCxnSpPr>
          <p:spPr bwMode="auto">
            <a:xfrm rot="16200000">
              <a:off x="1976053" y="6209653"/>
              <a:ext cx="169621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직사각형 118"/>
            <p:cNvSpPr/>
            <p:nvPr/>
          </p:nvSpPr>
          <p:spPr>
            <a:xfrm>
              <a:off x="1753442" y="6209653"/>
              <a:ext cx="63350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1.0</a:t>
              </a:r>
              <a:endParaRPr lang="ko-KR" altLang="en-US" sz="2800" dirty="0"/>
            </a:p>
          </p:txBody>
        </p:sp>
        <p:grpSp>
          <p:nvGrpSpPr>
            <p:cNvPr id="101" name="그룹 342"/>
            <p:cNvGrpSpPr/>
            <p:nvPr/>
          </p:nvGrpSpPr>
          <p:grpSpPr>
            <a:xfrm>
              <a:off x="1970135" y="5076595"/>
              <a:ext cx="1769189" cy="879749"/>
              <a:chOff x="346429" y="3553905"/>
              <a:chExt cx="878400" cy="619213"/>
            </a:xfrm>
          </p:grpSpPr>
          <p:cxnSp>
            <p:nvCxnSpPr>
              <p:cNvPr id="102" name="Straight Connector 352"/>
              <p:cNvCxnSpPr>
                <a:cxnSpLocks/>
              </p:cNvCxnSpPr>
              <p:nvPr/>
            </p:nvCxnSpPr>
            <p:spPr bwMode="auto">
              <a:xfrm>
                <a:off x="346429" y="3553905"/>
                <a:ext cx="878400" cy="0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353"/>
              <p:cNvCxnSpPr>
                <a:cxnSpLocks/>
              </p:cNvCxnSpPr>
              <p:nvPr/>
            </p:nvCxnSpPr>
            <p:spPr bwMode="auto">
              <a:xfrm>
                <a:off x="346429" y="3708931"/>
                <a:ext cx="878400" cy="0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354"/>
              <p:cNvCxnSpPr>
                <a:cxnSpLocks/>
              </p:cNvCxnSpPr>
              <p:nvPr/>
            </p:nvCxnSpPr>
            <p:spPr bwMode="auto">
              <a:xfrm>
                <a:off x="346429" y="3863067"/>
                <a:ext cx="878400" cy="891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355"/>
              <p:cNvCxnSpPr>
                <a:cxnSpLocks/>
              </p:cNvCxnSpPr>
              <p:nvPr/>
            </p:nvCxnSpPr>
            <p:spPr bwMode="auto">
              <a:xfrm>
                <a:off x="346429" y="4017201"/>
                <a:ext cx="878400" cy="0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356"/>
              <p:cNvCxnSpPr>
                <a:cxnSpLocks/>
              </p:cNvCxnSpPr>
              <p:nvPr/>
            </p:nvCxnSpPr>
            <p:spPr bwMode="auto">
              <a:xfrm>
                <a:off x="346429" y="4172227"/>
                <a:ext cx="878400" cy="891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그룹 342"/>
            <p:cNvGrpSpPr/>
            <p:nvPr/>
          </p:nvGrpSpPr>
          <p:grpSpPr>
            <a:xfrm>
              <a:off x="3732315" y="5515838"/>
              <a:ext cx="1932609" cy="440506"/>
              <a:chOff x="346429" y="3863067"/>
              <a:chExt cx="878400" cy="310051"/>
            </a:xfrm>
          </p:grpSpPr>
          <p:cxnSp>
            <p:nvCxnSpPr>
              <p:cNvPr id="108" name="Straight Connector 354"/>
              <p:cNvCxnSpPr>
                <a:cxnSpLocks/>
              </p:cNvCxnSpPr>
              <p:nvPr/>
            </p:nvCxnSpPr>
            <p:spPr bwMode="auto">
              <a:xfrm>
                <a:off x="346429" y="3863067"/>
                <a:ext cx="878400" cy="891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355"/>
              <p:cNvCxnSpPr>
                <a:cxnSpLocks/>
              </p:cNvCxnSpPr>
              <p:nvPr/>
            </p:nvCxnSpPr>
            <p:spPr bwMode="auto">
              <a:xfrm>
                <a:off x="346429" y="4017201"/>
                <a:ext cx="878400" cy="0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356"/>
              <p:cNvCxnSpPr>
                <a:cxnSpLocks/>
              </p:cNvCxnSpPr>
              <p:nvPr/>
            </p:nvCxnSpPr>
            <p:spPr bwMode="auto">
              <a:xfrm>
                <a:off x="346429" y="4172227"/>
                <a:ext cx="878400" cy="891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그룹 342"/>
            <p:cNvGrpSpPr/>
            <p:nvPr/>
          </p:nvGrpSpPr>
          <p:grpSpPr>
            <a:xfrm>
              <a:off x="5638229" y="5734835"/>
              <a:ext cx="1769189" cy="221520"/>
              <a:chOff x="346429" y="4017201"/>
              <a:chExt cx="878400" cy="155917"/>
            </a:xfrm>
          </p:grpSpPr>
          <p:cxnSp>
            <p:nvCxnSpPr>
              <p:cNvPr id="112" name="Straight Connector 355"/>
              <p:cNvCxnSpPr>
                <a:cxnSpLocks/>
              </p:cNvCxnSpPr>
              <p:nvPr/>
            </p:nvCxnSpPr>
            <p:spPr bwMode="auto">
              <a:xfrm>
                <a:off x="346429" y="4017201"/>
                <a:ext cx="878400" cy="0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356"/>
              <p:cNvCxnSpPr>
                <a:cxnSpLocks/>
              </p:cNvCxnSpPr>
              <p:nvPr/>
            </p:nvCxnSpPr>
            <p:spPr bwMode="auto">
              <a:xfrm>
                <a:off x="346429" y="4172227"/>
                <a:ext cx="878400" cy="891"/>
              </a:xfrm>
              <a:prstGeom prst="line">
                <a:avLst/>
              </a:prstGeom>
              <a:ln w="57150" cap="rnd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Straight Connector 356"/>
            <p:cNvCxnSpPr>
              <a:cxnSpLocks/>
            </p:cNvCxnSpPr>
            <p:nvPr/>
          </p:nvCxnSpPr>
          <p:spPr bwMode="auto">
            <a:xfrm>
              <a:off x="7178434" y="5956854"/>
              <a:ext cx="1341914" cy="0"/>
            </a:xfrm>
            <a:prstGeom prst="line">
              <a:avLst/>
            </a:prstGeom>
            <a:ln w="5715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2243674" y="4487329"/>
              <a:ext cx="1209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(0, 1.0)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22767" y="4624217"/>
              <a:ext cx="1209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(0, 1.2)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919946" y="5002393"/>
              <a:ext cx="1209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(0, 1.2)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5641488" y="5185836"/>
              <a:ext cx="1209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(0, 1.3)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463579" y="5406032"/>
              <a:ext cx="1209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(0, 1.4)</a:t>
              </a:r>
            </a:p>
          </p:txBody>
        </p:sp>
      </p:grpSp>
      <p:grpSp>
        <p:nvGrpSpPr>
          <p:cNvPr id="121" name="Group 120"/>
          <p:cNvGrpSpPr>
            <a:grpSpLocks noChangeAspect="1"/>
          </p:cNvGrpSpPr>
          <p:nvPr/>
        </p:nvGrpSpPr>
        <p:grpSpPr>
          <a:xfrm>
            <a:off x="1403625" y="1403404"/>
            <a:ext cx="3302508" cy="3028860"/>
            <a:chOff x="2009604" y="3469414"/>
            <a:chExt cx="2184979" cy="1983534"/>
          </a:xfrm>
        </p:grpSpPr>
        <p:cxnSp>
          <p:nvCxnSpPr>
            <p:cNvPr id="122" name="Straight Connector 357"/>
            <p:cNvCxnSpPr>
              <a:cxnSpLocks/>
            </p:cNvCxnSpPr>
            <p:nvPr/>
          </p:nvCxnSpPr>
          <p:spPr bwMode="auto">
            <a:xfrm flipV="1">
              <a:off x="2474578" y="5200041"/>
              <a:ext cx="1720005" cy="0"/>
            </a:xfrm>
            <a:prstGeom prst="line">
              <a:avLst/>
            </a:prstGeom>
            <a:ln w="2857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직사각형 109"/>
            <p:cNvSpPr/>
            <p:nvPr/>
          </p:nvSpPr>
          <p:spPr>
            <a:xfrm>
              <a:off x="2355051" y="5198270"/>
              <a:ext cx="195656" cy="2546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dirty="0"/>
                <a:t>0</a:t>
              </a:r>
              <a:endParaRPr lang="ko-KR" altLang="en-US" sz="2200" dirty="0"/>
            </a:p>
          </p:txBody>
        </p:sp>
        <p:cxnSp>
          <p:nvCxnSpPr>
            <p:cNvPr id="124" name="Straight Connector 362"/>
            <p:cNvCxnSpPr>
              <a:cxnSpLocks/>
            </p:cNvCxnSpPr>
            <p:nvPr/>
          </p:nvCxnSpPr>
          <p:spPr bwMode="auto">
            <a:xfrm rot="16200000">
              <a:off x="3692724" y="5206610"/>
              <a:ext cx="94837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직사각형 112"/>
            <p:cNvSpPr/>
            <p:nvPr/>
          </p:nvSpPr>
          <p:spPr>
            <a:xfrm>
              <a:off x="3975514" y="5198270"/>
              <a:ext cx="195656" cy="2546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200" dirty="0"/>
                <a:t>2</a:t>
              </a:r>
              <a:endParaRPr lang="ko-KR" altLang="en-US" sz="2200" dirty="0"/>
            </a:p>
          </p:txBody>
        </p:sp>
        <p:cxnSp>
          <p:nvCxnSpPr>
            <p:cNvPr id="126" name="Straight Connector 362"/>
            <p:cNvCxnSpPr>
              <a:cxnSpLocks/>
            </p:cNvCxnSpPr>
            <p:nvPr/>
          </p:nvCxnSpPr>
          <p:spPr bwMode="auto">
            <a:xfrm rot="16200000">
              <a:off x="3358351" y="5213648"/>
              <a:ext cx="94837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직사각형 114"/>
            <p:cNvSpPr/>
            <p:nvPr/>
          </p:nvSpPr>
          <p:spPr>
            <a:xfrm>
              <a:off x="3245552" y="5198270"/>
              <a:ext cx="323571" cy="2546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200" dirty="0"/>
                <a:t>1.2</a:t>
              </a:r>
              <a:endParaRPr lang="ko-KR" altLang="en-US" sz="2200" dirty="0"/>
            </a:p>
          </p:txBody>
        </p:sp>
        <p:cxnSp>
          <p:nvCxnSpPr>
            <p:cNvPr id="128" name="Straight Connector 362"/>
            <p:cNvCxnSpPr>
              <a:cxnSpLocks/>
            </p:cNvCxnSpPr>
            <p:nvPr/>
          </p:nvCxnSpPr>
          <p:spPr bwMode="auto">
            <a:xfrm rot="16200000">
              <a:off x="3023978" y="5206610"/>
              <a:ext cx="94837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직사각형 116"/>
            <p:cNvSpPr/>
            <p:nvPr/>
          </p:nvSpPr>
          <p:spPr>
            <a:xfrm>
              <a:off x="2907153" y="5198270"/>
              <a:ext cx="323571" cy="2546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200" dirty="0"/>
                <a:t>0.8</a:t>
              </a:r>
              <a:endParaRPr lang="ko-KR" altLang="en-US" sz="2200" dirty="0"/>
            </a:p>
          </p:txBody>
        </p:sp>
        <p:cxnSp>
          <p:nvCxnSpPr>
            <p:cNvPr id="130" name="Straight Connector 362"/>
            <p:cNvCxnSpPr>
              <a:cxnSpLocks/>
            </p:cNvCxnSpPr>
            <p:nvPr/>
          </p:nvCxnSpPr>
          <p:spPr bwMode="auto">
            <a:xfrm rot="16200000">
              <a:off x="2689605" y="5206610"/>
              <a:ext cx="94837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직사각형 118"/>
            <p:cNvSpPr/>
            <p:nvPr/>
          </p:nvSpPr>
          <p:spPr>
            <a:xfrm>
              <a:off x="2577269" y="5198270"/>
              <a:ext cx="323571" cy="2546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200" dirty="0"/>
                <a:t>0.4</a:t>
              </a:r>
              <a:endParaRPr lang="ko-KR" altLang="en-US" sz="2200" dirty="0"/>
            </a:p>
          </p:txBody>
        </p:sp>
        <p:cxnSp>
          <p:nvCxnSpPr>
            <p:cNvPr id="132" name="Straight Connector 362"/>
            <p:cNvCxnSpPr>
              <a:cxnSpLocks/>
            </p:cNvCxnSpPr>
            <p:nvPr/>
          </p:nvCxnSpPr>
          <p:spPr bwMode="auto">
            <a:xfrm rot="16200000">
              <a:off x="4027098" y="5213004"/>
              <a:ext cx="94837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직사각형 114"/>
            <p:cNvSpPr/>
            <p:nvPr/>
          </p:nvSpPr>
          <p:spPr>
            <a:xfrm>
              <a:off x="3583482" y="5198270"/>
              <a:ext cx="323571" cy="2546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200" dirty="0"/>
                <a:t>1.6</a:t>
              </a:r>
              <a:endParaRPr lang="ko-KR" altLang="en-US" sz="2200" dirty="0"/>
            </a:p>
          </p:txBody>
        </p:sp>
        <p:grpSp>
          <p:nvGrpSpPr>
            <p:cNvPr id="134" name="Group 133"/>
            <p:cNvGrpSpPr/>
            <p:nvPr/>
          </p:nvGrpSpPr>
          <p:grpSpPr>
            <a:xfrm rot="16200000">
              <a:off x="1405188" y="4073830"/>
              <a:ext cx="1730439" cy="521608"/>
              <a:chOff x="7073020" y="2729237"/>
              <a:chExt cx="2178396" cy="656635"/>
            </a:xfrm>
          </p:grpSpPr>
          <p:cxnSp>
            <p:nvCxnSpPr>
              <p:cNvPr id="139" name="Straight Connector 357"/>
              <p:cNvCxnSpPr>
                <a:cxnSpLocks/>
              </p:cNvCxnSpPr>
              <p:nvPr/>
            </p:nvCxnSpPr>
            <p:spPr bwMode="auto">
              <a:xfrm flipV="1">
                <a:off x="7073020" y="3309048"/>
                <a:ext cx="2165263" cy="0"/>
              </a:xfrm>
              <a:prstGeom prst="line">
                <a:avLst/>
              </a:prstGeom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>
                <a:cxnSpLocks/>
              </p:cNvCxnSpPr>
              <p:nvPr/>
            </p:nvCxnSpPr>
            <p:spPr bwMode="auto">
              <a:xfrm rot="16200000">
                <a:off x="8606508" y="3317317"/>
                <a:ext cx="119388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직사각형 112"/>
              <p:cNvSpPr/>
              <p:nvPr/>
            </p:nvSpPr>
            <p:spPr>
              <a:xfrm rot="5400000">
                <a:off x="8967959" y="2965152"/>
                <a:ext cx="246307" cy="3206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2200" dirty="0"/>
                  <a:t>2</a:t>
                </a:r>
                <a:endParaRPr lang="ko-KR" altLang="en-US" sz="2200" dirty="0"/>
              </a:p>
            </p:txBody>
          </p:sp>
          <p:cxnSp>
            <p:nvCxnSpPr>
              <p:cNvPr id="142" name="Straight Connector 362"/>
              <p:cNvCxnSpPr>
                <a:cxnSpLocks/>
              </p:cNvCxnSpPr>
              <p:nvPr/>
            </p:nvCxnSpPr>
            <p:spPr bwMode="auto">
              <a:xfrm rot="16200000">
                <a:off x="8185576" y="3326178"/>
                <a:ext cx="119388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14"/>
              <p:cNvSpPr/>
              <p:nvPr/>
            </p:nvSpPr>
            <p:spPr>
              <a:xfrm rot="5400000">
                <a:off x="8009237" y="2802195"/>
                <a:ext cx="501141" cy="3552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200" dirty="0"/>
                  <a:t>1.2</a:t>
                </a:r>
                <a:endParaRPr lang="ko-KR" altLang="en-US" sz="2200" dirty="0"/>
              </a:p>
            </p:txBody>
          </p:sp>
          <p:cxnSp>
            <p:nvCxnSpPr>
              <p:cNvPr id="144" name="Straight Connector 362"/>
              <p:cNvCxnSpPr>
                <a:cxnSpLocks/>
              </p:cNvCxnSpPr>
              <p:nvPr/>
            </p:nvCxnSpPr>
            <p:spPr bwMode="auto">
              <a:xfrm rot="16200000">
                <a:off x="7764644" y="3317317"/>
                <a:ext cx="119388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직사각형 116"/>
              <p:cNvSpPr/>
              <p:nvPr/>
            </p:nvSpPr>
            <p:spPr>
              <a:xfrm rot="5400000">
                <a:off x="7623031" y="2884637"/>
                <a:ext cx="407335" cy="3206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2200" dirty="0"/>
                  <a:t>0.8</a:t>
                </a:r>
                <a:endParaRPr lang="ko-KR" altLang="en-US" sz="2200" dirty="0"/>
              </a:p>
            </p:txBody>
          </p:sp>
          <p:cxnSp>
            <p:nvCxnSpPr>
              <p:cNvPr id="146" name="Straight Connector 362"/>
              <p:cNvCxnSpPr>
                <a:cxnSpLocks/>
              </p:cNvCxnSpPr>
              <p:nvPr/>
            </p:nvCxnSpPr>
            <p:spPr bwMode="auto">
              <a:xfrm rot="16200000">
                <a:off x="7343712" y="3317317"/>
                <a:ext cx="119388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직사각형 118"/>
              <p:cNvSpPr/>
              <p:nvPr/>
            </p:nvSpPr>
            <p:spPr>
              <a:xfrm rot="5400000">
                <a:off x="7207749" y="2884637"/>
                <a:ext cx="407335" cy="3206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2200" dirty="0"/>
                  <a:t>0.4</a:t>
                </a:r>
                <a:endParaRPr lang="ko-KR" altLang="en-US" sz="2200" dirty="0"/>
              </a:p>
            </p:txBody>
          </p:sp>
          <p:cxnSp>
            <p:nvCxnSpPr>
              <p:cNvPr id="148" name="Straight Connector 362"/>
              <p:cNvCxnSpPr>
                <a:cxnSpLocks/>
              </p:cNvCxnSpPr>
              <p:nvPr/>
            </p:nvCxnSpPr>
            <p:spPr bwMode="auto">
              <a:xfrm rot="16200000">
                <a:off x="9027441" y="3325367"/>
                <a:ext cx="119388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14"/>
              <p:cNvSpPr/>
              <p:nvPr/>
            </p:nvSpPr>
            <p:spPr>
              <a:xfrm rot="5400000">
                <a:off x="8474438" y="2884635"/>
                <a:ext cx="407335" cy="3206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2200" dirty="0"/>
                  <a:t>1.6</a:t>
                </a:r>
                <a:endParaRPr lang="ko-KR" altLang="en-US" sz="2200" dirty="0"/>
              </a:p>
            </p:txBody>
          </p:sp>
        </p:grpSp>
        <p:sp>
          <p:nvSpPr>
            <p:cNvPr id="135" name="타원 49"/>
            <p:cNvSpPr>
              <a:spLocks noChangeAspect="1"/>
            </p:cNvSpPr>
            <p:nvPr/>
          </p:nvSpPr>
          <p:spPr>
            <a:xfrm>
              <a:off x="2403797" y="4388895"/>
              <a:ext cx="144000" cy="144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sp>
          <p:nvSpPr>
            <p:cNvPr id="136" name="타원 49"/>
            <p:cNvSpPr>
              <a:spLocks noChangeAspect="1"/>
            </p:cNvSpPr>
            <p:nvPr/>
          </p:nvSpPr>
          <p:spPr>
            <a:xfrm>
              <a:off x="2403797" y="4227083"/>
              <a:ext cx="144000" cy="144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sp>
          <p:nvSpPr>
            <p:cNvPr id="137" name="타원 49"/>
            <p:cNvSpPr>
              <a:spLocks noChangeAspect="1"/>
            </p:cNvSpPr>
            <p:nvPr/>
          </p:nvSpPr>
          <p:spPr>
            <a:xfrm>
              <a:off x="2403797" y="4121846"/>
              <a:ext cx="144000" cy="144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sp>
          <p:nvSpPr>
            <p:cNvPr id="138" name="타원 49"/>
            <p:cNvSpPr>
              <a:spLocks noChangeAspect="1"/>
            </p:cNvSpPr>
            <p:nvPr/>
          </p:nvSpPr>
          <p:spPr>
            <a:xfrm>
              <a:off x="2403797" y="4026038"/>
              <a:ext cx="144000" cy="144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4524851" y="3106908"/>
            <a:ext cx="45510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00FF"/>
                </a:solidFill>
              </a:rPr>
              <a:t>Persistence diagram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sz="3200" dirty="0"/>
              <a:t>of connected component</a:t>
            </a:r>
          </a:p>
        </p:txBody>
      </p:sp>
    </p:spTree>
    <p:extLst>
      <p:ext uri="{BB962C8B-B14F-4D97-AF65-F5344CB8AC3E}">
        <p14:creationId xmlns:p14="http://schemas.microsoft.com/office/powerpoint/2010/main" val="21213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49399 L -2.5E-6 4.44444E-6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8070677" y="2469444"/>
            <a:ext cx="677334" cy="818445"/>
          </a:xfrm>
          <a:custGeom>
            <a:avLst/>
            <a:gdLst>
              <a:gd name="connsiteX0" fmla="*/ 155223 w 677334"/>
              <a:gd name="connsiteY0" fmla="*/ 0 h 818445"/>
              <a:gd name="connsiteX1" fmla="*/ 0 w 677334"/>
              <a:gd name="connsiteY1" fmla="*/ 776111 h 818445"/>
              <a:gd name="connsiteX2" fmla="*/ 635000 w 677334"/>
              <a:gd name="connsiteY2" fmla="*/ 818445 h 818445"/>
              <a:gd name="connsiteX3" fmla="*/ 677334 w 677334"/>
              <a:gd name="connsiteY3" fmla="*/ 183445 h 818445"/>
              <a:gd name="connsiteX4" fmla="*/ 155223 w 677334"/>
              <a:gd name="connsiteY4" fmla="*/ 0 h 81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34" h="818445">
                <a:moveTo>
                  <a:pt x="155223" y="0"/>
                </a:moveTo>
                <a:lnTo>
                  <a:pt x="0" y="776111"/>
                </a:lnTo>
                <a:lnTo>
                  <a:pt x="635000" y="818445"/>
                </a:lnTo>
                <a:lnTo>
                  <a:pt x="677334" y="183445"/>
                </a:lnTo>
                <a:lnTo>
                  <a:pt x="155223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Title 1"/>
          <p:cNvSpPr>
            <a:spLocks noGrp="1"/>
          </p:cNvSpPr>
          <p:nvPr>
            <p:ph type="title"/>
          </p:nvPr>
        </p:nvSpPr>
        <p:spPr>
          <a:xfrm>
            <a:off x="457200" y="28874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Holes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1353" y="1464213"/>
            <a:ext cx="12290770" cy="2139293"/>
            <a:chOff x="231353" y="1464213"/>
            <a:chExt cx="12290770" cy="2139293"/>
          </a:xfrm>
        </p:grpSpPr>
        <p:cxnSp>
          <p:nvCxnSpPr>
            <p:cNvPr id="4" name="Straight Arrow Connector 3"/>
            <p:cNvCxnSpPr>
              <a:cxnSpLocks/>
            </p:cNvCxnSpPr>
            <p:nvPr/>
          </p:nvCxnSpPr>
          <p:spPr>
            <a:xfrm>
              <a:off x="1729317" y="2924400"/>
              <a:ext cx="316974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231353" y="2238166"/>
              <a:ext cx="1334711" cy="1365340"/>
              <a:chOff x="92331" y="5201760"/>
              <a:chExt cx="1611599" cy="1648583"/>
            </a:xfrm>
            <a:solidFill>
              <a:schemeClr val="tx1"/>
            </a:solidFill>
          </p:grpSpPr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 rot="8301112" flipH="1" flipV="1">
                <a:off x="662596" y="6317483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Oval 25"/>
              <p:cNvSpPr>
                <a:spLocks noChangeAspect="1"/>
              </p:cNvSpPr>
              <p:nvPr/>
            </p:nvSpPr>
            <p:spPr>
              <a:xfrm rot="8301112" flipH="1" flipV="1">
                <a:off x="1367828" y="632939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Oval 26"/>
              <p:cNvSpPr>
                <a:spLocks noChangeAspect="1"/>
              </p:cNvSpPr>
              <p:nvPr/>
            </p:nvSpPr>
            <p:spPr>
              <a:xfrm rot="8301112" flipH="1" flipV="1">
                <a:off x="1500982" y="554520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Oval 27"/>
              <p:cNvSpPr>
                <a:spLocks noChangeAspect="1"/>
              </p:cNvSpPr>
              <p:nvPr/>
            </p:nvSpPr>
            <p:spPr>
              <a:xfrm rot="8301112" flipH="1" flipV="1">
                <a:off x="854583" y="5334067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Oval 28"/>
              <p:cNvSpPr>
                <a:spLocks noChangeAspect="1"/>
              </p:cNvSpPr>
              <p:nvPr/>
            </p:nvSpPr>
            <p:spPr>
              <a:xfrm rot="8301112" flipH="1" flipV="1">
                <a:off x="92331" y="520176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0" name="Oval 29"/>
              <p:cNvSpPr>
                <a:spLocks noChangeAspect="1"/>
              </p:cNvSpPr>
              <p:nvPr/>
            </p:nvSpPr>
            <p:spPr>
              <a:xfrm rot="8301112" flipH="1" flipV="1">
                <a:off x="190809" y="6635344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2054097" y="2238166"/>
              <a:ext cx="1334711" cy="1365340"/>
              <a:chOff x="92331" y="5201760"/>
              <a:chExt cx="1611599" cy="1648583"/>
            </a:xfrm>
            <a:solidFill>
              <a:schemeClr val="tx1"/>
            </a:solidFill>
          </p:grpSpPr>
          <p:cxnSp>
            <p:nvCxnSpPr>
              <p:cNvPr id="168" name="직선 화살표 연결선 85"/>
              <p:cNvCxnSpPr>
                <a:stCxn id="177" idx="6"/>
                <a:endCxn id="172" idx="2"/>
              </p:cNvCxnSpPr>
              <p:nvPr/>
            </p:nvCxnSpPr>
            <p:spPr>
              <a:xfrm flipV="1">
                <a:off x="368109" y="6492418"/>
                <a:ext cx="320136" cy="182991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172" name="Oval 171"/>
              <p:cNvSpPr>
                <a:spLocks noChangeAspect="1"/>
              </p:cNvSpPr>
              <p:nvPr/>
            </p:nvSpPr>
            <p:spPr>
              <a:xfrm rot="8301112" flipH="1" flipV="1">
                <a:off x="662596" y="6317483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73" name="Oval 172"/>
              <p:cNvSpPr>
                <a:spLocks noChangeAspect="1"/>
              </p:cNvSpPr>
              <p:nvPr/>
            </p:nvSpPr>
            <p:spPr>
              <a:xfrm rot="8301112" flipH="1" flipV="1">
                <a:off x="1367828" y="632939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74" name="Oval 173"/>
              <p:cNvSpPr>
                <a:spLocks noChangeAspect="1"/>
              </p:cNvSpPr>
              <p:nvPr/>
            </p:nvSpPr>
            <p:spPr>
              <a:xfrm rot="8301112" flipH="1" flipV="1">
                <a:off x="1500982" y="554520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75" name="Oval 174"/>
              <p:cNvSpPr>
                <a:spLocks noChangeAspect="1"/>
              </p:cNvSpPr>
              <p:nvPr/>
            </p:nvSpPr>
            <p:spPr>
              <a:xfrm rot="8301112" flipH="1" flipV="1">
                <a:off x="854583" y="5334067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76" name="Oval 175"/>
              <p:cNvSpPr>
                <a:spLocks noChangeAspect="1"/>
              </p:cNvSpPr>
              <p:nvPr/>
            </p:nvSpPr>
            <p:spPr>
              <a:xfrm rot="8301112" flipH="1" flipV="1">
                <a:off x="92331" y="520176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77" name="Oval 176"/>
              <p:cNvSpPr>
                <a:spLocks noChangeAspect="1"/>
              </p:cNvSpPr>
              <p:nvPr/>
            </p:nvSpPr>
            <p:spPr>
              <a:xfrm rot="8301112" flipH="1" flipV="1">
                <a:off x="190809" y="6635344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3876841" y="2238166"/>
              <a:ext cx="1334711" cy="1365340"/>
              <a:chOff x="92331" y="5201760"/>
              <a:chExt cx="1611599" cy="1648583"/>
            </a:xfrm>
            <a:solidFill>
              <a:schemeClr val="tx1"/>
            </a:solidFill>
          </p:grpSpPr>
          <p:cxnSp>
            <p:nvCxnSpPr>
              <p:cNvPr id="183" name="직선 화살표 연결선 85"/>
              <p:cNvCxnSpPr>
                <a:stCxn id="192" idx="6"/>
                <a:endCxn id="187" idx="2"/>
              </p:cNvCxnSpPr>
              <p:nvPr/>
            </p:nvCxnSpPr>
            <p:spPr>
              <a:xfrm flipV="1">
                <a:off x="368109" y="6492418"/>
                <a:ext cx="320136" cy="182991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84" name="직선 화살표 연결선 85"/>
              <p:cNvCxnSpPr>
                <a:stCxn id="187" idx="5"/>
                <a:endCxn id="188" idx="1"/>
              </p:cNvCxnSpPr>
              <p:nvPr/>
            </p:nvCxnSpPr>
            <p:spPr>
              <a:xfrm flipV="1">
                <a:off x="868202" y="6427773"/>
                <a:ext cx="496968" cy="6326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86" name="직선 화살표 연결선 85"/>
              <p:cNvCxnSpPr>
                <a:stCxn id="190" idx="1"/>
                <a:endCxn id="191" idx="5"/>
              </p:cNvCxnSpPr>
              <p:nvPr/>
            </p:nvCxnSpPr>
            <p:spPr>
              <a:xfrm flipH="1" flipV="1">
                <a:off x="297937" y="5318376"/>
                <a:ext cx="553988" cy="114074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187" name="Oval 186"/>
              <p:cNvSpPr>
                <a:spLocks noChangeAspect="1"/>
              </p:cNvSpPr>
              <p:nvPr/>
            </p:nvSpPr>
            <p:spPr>
              <a:xfrm rot="8301112" flipH="1" flipV="1">
                <a:off x="662596" y="6317483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88" name="Oval 187"/>
              <p:cNvSpPr>
                <a:spLocks noChangeAspect="1"/>
              </p:cNvSpPr>
              <p:nvPr/>
            </p:nvSpPr>
            <p:spPr>
              <a:xfrm rot="8301112" flipH="1" flipV="1">
                <a:off x="1367828" y="632939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89" name="Oval 188"/>
              <p:cNvSpPr>
                <a:spLocks noChangeAspect="1"/>
              </p:cNvSpPr>
              <p:nvPr/>
            </p:nvSpPr>
            <p:spPr>
              <a:xfrm rot="8301112" flipH="1" flipV="1">
                <a:off x="1500982" y="554520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90" name="Oval 189"/>
              <p:cNvSpPr>
                <a:spLocks noChangeAspect="1"/>
              </p:cNvSpPr>
              <p:nvPr/>
            </p:nvSpPr>
            <p:spPr>
              <a:xfrm rot="8301112" flipH="1" flipV="1">
                <a:off x="854583" y="5334067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91" name="Oval 190"/>
              <p:cNvSpPr>
                <a:spLocks noChangeAspect="1"/>
              </p:cNvSpPr>
              <p:nvPr/>
            </p:nvSpPr>
            <p:spPr>
              <a:xfrm rot="8301112" flipH="1" flipV="1">
                <a:off x="92331" y="520176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92" name="Oval 191"/>
              <p:cNvSpPr>
                <a:spLocks noChangeAspect="1"/>
              </p:cNvSpPr>
              <p:nvPr/>
            </p:nvSpPr>
            <p:spPr>
              <a:xfrm rot="8301112" flipH="1" flipV="1">
                <a:off x="190809" y="6635344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76" name="Straight Arrow Connector 275"/>
            <p:cNvCxnSpPr>
              <a:cxnSpLocks/>
            </p:cNvCxnSpPr>
            <p:nvPr/>
          </p:nvCxnSpPr>
          <p:spPr>
            <a:xfrm>
              <a:off x="3545689" y="2924400"/>
              <a:ext cx="316974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TextBox 276"/>
            <p:cNvSpPr txBox="1"/>
            <p:nvPr/>
          </p:nvSpPr>
          <p:spPr>
            <a:xfrm>
              <a:off x="804333" y="1473200"/>
              <a:ext cx="3666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2368959" y="1473200"/>
              <a:ext cx="6392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/>
                <a:t>1.</a:t>
              </a:r>
              <a:r>
                <a:rPr lang="en-US" sz="2800" dirty="0"/>
                <a:t>0</a:t>
              </a:r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4206221" y="1473200"/>
              <a:ext cx="6392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/>
                <a:t>1.2</a:t>
              </a:r>
              <a:endParaRPr lang="en-US" sz="2800" dirty="0"/>
            </a:p>
          </p:txBody>
        </p:sp>
        <p:grpSp>
          <p:nvGrpSpPr>
            <p:cNvPr id="281" name="Group 280"/>
            <p:cNvGrpSpPr/>
            <p:nvPr/>
          </p:nvGrpSpPr>
          <p:grpSpPr>
            <a:xfrm>
              <a:off x="5699585" y="2238166"/>
              <a:ext cx="1334711" cy="1365340"/>
              <a:chOff x="92331" y="5201760"/>
              <a:chExt cx="1611599" cy="1648583"/>
            </a:xfrm>
            <a:solidFill>
              <a:schemeClr val="tx1"/>
            </a:solidFill>
          </p:grpSpPr>
          <p:cxnSp>
            <p:nvCxnSpPr>
              <p:cNvPr id="282" name="직선 화살표 연결선 85"/>
              <p:cNvCxnSpPr/>
              <p:nvPr/>
            </p:nvCxnSpPr>
            <p:spPr>
              <a:xfrm flipH="1" flipV="1">
                <a:off x="1041607" y="5493672"/>
                <a:ext cx="470828" cy="121689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83" name="직선 화살표 연결선 85"/>
              <p:cNvCxnSpPr>
                <a:stCxn id="292" idx="6"/>
                <a:endCxn id="287" idx="2"/>
              </p:cNvCxnSpPr>
              <p:nvPr/>
            </p:nvCxnSpPr>
            <p:spPr>
              <a:xfrm flipV="1">
                <a:off x="368109" y="6492418"/>
                <a:ext cx="320136" cy="182991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84" name="직선 화살표 연결선 85"/>
              <p:cNvCxnSpPr>
                <a:stCxn id="287" idx="5"/>
                <a:endCxn id="288" idx="1"/>
              </p:cNvCxnSpPr>
              <p:nvPr/>
            </p:nvCxnSpPr>
            <p:spPr>
              <a:xfrm flipV="1">
                <a:off x="868202" y="6427773"/>
                <a:ext cx="496968" cy="6326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86" name="직선 화살표 연결선 85"/>
              <p:cNvCxnSpPr>
                <a:stCxn id="290" idx="1"/>
                <a:endCxn id="291" idx="5"/>
              </p:cNvCxnSpPr>
              <p:nvPr/>
            </p:nvCxnSpPr>
            <p:spPr>
              <a:xfrm flipH="1" flipV="1">
                <a:off x="297937" y="5318376"/>
                <a:ext cx="553988" cy="114074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287" name="Oval 286"/>
              <p:cNvSpPr>
                <a:spLocks noChangeAspect="1"/>
              </p:cNvSpPr>
              <p:nvPr/>
            </p:nvSpPr>
            <p:spPr>
              <a:xfrm rot="8301112" flipH="1" flipV="1">
                <a:off x="662596" y="6317483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88" name="Oval 287"/>
              <p:cNvSpPr>
                <a:spLocks noChangeAspect="1"/>
              </p:cNvSpPr>
              <p:nvPr/>
            </p:nvSpPr>
            <p:spPr>
              <a:xfrm rot="8301112" flipH="1" flipV="1">
                <a:off x="1367828" y="632939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89" name="Oval 288"/>
              <p:cNvSpPr>
                <a:spLocks noChangeAspect="1"/>
              </p:cNvSpPr>
              <p:nvPr/>
            </p:nvSpPr>
            <p:spPr>
              <a:xfrm rot="8301112" flipH="1" flipV="1">
                <a:off x="1500982" y="554520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90" name="Oval 289"/>
              <p:cNvSpPr>
                <a:spLocks noChangeAspect="1"/>
              </p:cNvSpPr>
              <p:nvPr/>
            </p:nvSpPr>
            <p:spPr>
              <a:xfrm rot="8301112" flipH="1" flipV="1">
                <a:off x="854583" y="5334067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91" name="Oval 290"/>
              <p:cNvSpPr>
                <a:spLocks noChangeAspect="1"/>
              </p:cNvSpPr>
              <p:nvPr/>
            </p:nvSpPr>
            <p:spPr>
              <a:xfrm rot="8301112" flipH="1" flipV="1">
                <a:off x="92331" y="520176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92" name="Oval 291"/>
              <p:cNvSpPr>
                <a:spLocks noChangeAspect="1"/>
              </p:cNvSpPr>
              <p:nvPr/>
            </p:nvSpPr>
            <p:spPr>
              <a:xfrm rot="8301112" flipH="1" flipV="1">
                <a:off x="190809" y="6635344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93" name="Group 292"/>
            <p:cNvGrpSpPr/>
            <p:nvPr/>
          </p:nvGrpSpPr>
          <p:grpSpPr>
            <a:xfrm>
              <a:off x="7522328" y="2238166"/>
              <a:ext cx="1334711" cy="1365340"/>
              <a:chOff x="92331" y="5201760"/>
              <a:chExt cx="1611599" cy="1648583"/>
            </a:xfrm>
            <a:solidFill>
              <a:schemeClr val="tx1"/>
            </a:solidFill>
          </p:grpSpPr>
          <p:cxnSp>
            <p:nvCxnSpPr>
              <p:cNvPr id="294" name="직선 화살표 연결선 85"/>
              <p:cNvCxnSpPr/>
              <p:nvPr/>
            </p:nvCxnSpPr>
            <p:spPr>
              <a:xfrm flipH="1" flipV="1">
                <a:off x="1041607" y="5493672"/>
                <a:ext cx="470828" cy="121689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95" name="직선 화살표 연결선 85"/>
              <p:cNvCxnSpPr>
                <a:stCxn id="304" idx="6"/>
                <a:endCxn id="299" idx="2"/>
              </p:cNvCxnSpPr>
              <p:nvPr/>
            </p:nvCxnSpPr>
            <p:spPr>
              <a:xfrm flipV="1">
                <a:off x="368109" y="6492418"/>
                <a:ext cx="320136" cy="182991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96" name="직선 화살표 연결선 85"/>
              <p:cNvCxnSpPr>
                <a:stCxn id="299" idx="5"/>
                <a:endCxn id="300" idx="1"/>
              </p:cNvCxnSpPr>
              <p:nvPr/>
            </p:nvCxnSpPr>
            <p:spPr>
              <a:xfrm flipV="1">
                <a:off x="868202" y="6427773"/>
                <a:ext cx="496968" cy="6326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97" name="직선 화살표 연결선 85"/>
              <p:cNvCxnSpPr/>
              <p:nvPr/>
            </p:nvCxnSpPr>
            <p:spPr>
              <a:xfrm flipV="1">
                <a:off x="1498324" y="5757184"/>
                <a:ext cx="101030" cy="576000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98" name="직선 화살표 연결선 85"/>
              <p:cNvCxnSpPr>
                <a:stCxn id="302" idx="1"/>
                <a:endCxn id="303" idx="5"/>
              </p:cNvCxnSpPr>
              <p:nvPr/>
            </p:nvCxnSpPr>
            <p:spPr>
              <a:xfrm flipH="1" flipV="1">
                <a:off x="297937" y="5318376"/>
                <a:ext cx="553988" cy="114074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299" name="Oval 298"/>
              <p:cNvSpPr>
                <a:spLocks noChangeAspect="1"/>
              </p:cNvSpPr>
              <p:nvPr/>
            </p:nvSpPr>
            <p:spPr>
              <a:xfrm rot="8301112" flipH="1" flipV="1">
                <a:off x="662596" y="6317483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00" name="Oval 299"/>
              <p:cNvSpPr>
                <a:spLocks noChangeAspect="1"/>
              </p:cNvSpPr>
              <p:nvPr/>
            </p:nvSpPr>
            <p:spPr>
              <a:xfrm rot="8301112" flipH="1" flipV="1">
                <a:off x="1367828" y="632939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01" name="Oval 300"/>
              <p:cNvSpPr>
                <a:spLocks noChangeAspect="1"/>
              </p:cNvSpPr>
              <p:nvPr/>
            </p:nvSpPr>
            <p:spPr>
              <a:xfrm rot="8301112" flipH="1" flipV="1">
                <a:off x="1500982" y="554520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02" name="Oval 301"/>
              <p:cNvSpPr>
                <a:spLocks noChangeAspect="1"/>
              </p:cNvSpPr>
              <p:nvPr/>
            </p:nvSpPr>
            <p:spPr>
              <a:xfrm rot="8301112" flipH="1" flipV="1">
                <a:off x="854583" y="5334067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03" name="Oval 302"/>
              <p:cNvSpPr>
                <a:spLocks noChangeAspect="1"/>
              </p:cNvSpPr>
              <p:nvPr/>
            </p:nvSpPr>
            <p:spPr>
              <a:xfrm rot="8301112" flipH="1" flipV="1">
                <a:off x="92331" y="520176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04" name="Oval 303"/>
              <p:cNvSpPr>
                <a:spLocks noChangeAspect="1"/>
              </p:cNvSpPr>
              <p:nvPr/>
            </p:nvSpPr>
            <p:spPr>
              <a:xfrm rot="8301112" flipH="1" flipV="1">
                <a:off x="190809" y="6635344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05" name="TextBox 304"/>
            <p:cNvSpPr txBox="1"/>
            <p:nvPr/>
          </p:nvSpPr>
          <p:spPr>
            <a:xfrm>
              <a:off x="6043483" y="1473200"/>
              <a:ext cx="6392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/>
                <a:t>1.3</a:t>
              </a:r>
              <a:endParaRPr lang="en-US" sz="2800" dirty="0"/>
            </a:p>
          </p:txBody>
        </p:sp>
        <p:sp>
          <p:nvSpPr>
            <p:cNvPr id="306" name="TextBox 305"/>
            <p:cNvSpPr txBox="1"/>
            <p:nvPr/>
          </p:nvSpPr>
          <p:spPr>
            <a:xfrm>
              <a:off x="7880744" y="1473200"/>
              <a:ext cx="6392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/>
                <a:t>1.4</a:t>
              </a:r>
              <a:endParaRPr lang="en-US" sz="2800" dirty="0"/>
            </a:p>
          </p:txBody>
        </p:sp>
        <p:cxnSp>
          <p:nvCxnSpPr>
            <p:cNvPr id="307" name="Straight Arrow Connector 306"/>
            <p:cNvCxnSpPr>
              <a:cxnSpLocks/>
            </p:cNvCxnSpPr>
            <p:nvPr/>
          </p:nvCxnSpPr>
          <p:spPr>
            <a:xfrm>
              <a:off x="5362061" y="2924400"/>
              <a:ext cx="316974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/>
            <p:cNvCxnSpPr>
              <a:cxnSpLocks/>
            </p:cNvCxnSpPr>
            <p:nvPr/>
          </p:nvCxnSpPr>
          <p:spPr>
            <a:xfrm>
              <a:off x="7178434" y="2924400"/>
              <a:ext cx="316974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Group 131"/>
            <p:cNvGrpSpPr/>
            <p:nvPr/>
          </p:nvGrpSpPr>
          <p:grpSpPr>
            <a:xfrm>
              <a:off x="11187412" y="2229179"/>
              <a:ext cx="1334711" cy="1365340"/>
              <a:chOff x="92331" y="5201760"/>
              <a:chExt cx="1611599" cy="1648583"/>
            </a:xfrm>
            <a:solidFill>
              <a:schemeClr val="tx1"/>
            </a:solidFill>
          </p:grpSpPr>
          <p:cxnSp>
            <p:nvCxnSpPr>
              <p:cNvPr id="133" name="직선 화살표 연결선 85"/>
              <p:cNvCxnSpPr/>
              <p:nvPr/>
            </p:nvCxnSpPr>
            <p:spPr>
              <a:xfrm flipH="1" flipV="1">
                <a:off x="1041607" y="5493672"/>
                <a:ext cx="470828" cy="121689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34" name="직선 화살표 연결선 85"/>
              <p:cNvCxnSpPr>
                <a:stCxn id="143" idx="6"/>
                <a:endCxn id="138" idx="2"/>
              </p:cNvCxnSpPr>
              <p:nvPr/>
            </p:nvCxnSpPr>
            <p:spPr>
              <a:xfrm flipV="1">
                <a:off x="368109" y="6492418"/>
                <a:ext cx="320136" cy="182991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35" name="직선 화살표 연결선 85"/>
              <p:cNvCxnSpPr>
                <a:stCxn id="138" idx="5"/>
                <a:endCxn id="139" idx="1"/>
              </p:cNvCxnSpPr>
              <p:nvPr/>
            </p:nvCxnSpPr>
            <p:spPr>
              <a:xfrm flipV="1">
                <a:off x="868202" y="6427773"/>
                <a:ext cx="496968" cy="6326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36" name="직선 화살표 연결선 85"/>
              <p:cNvCxnSpPr/>
              <p:nvPr/>
            </p:nvCxnSpPr>
            <p:spPr>
              <a:xfrm flipV="1">
                <a:off x="1498324" y="5757184"/>
                <a:ext cx="101030" cy="576000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37" name="직선 화살표 연결선 85"/>
              <p:cNvCxnSpPr>
                <a:stCxn id="141" idx="1"/>
                <a:endCxn id="142" idx="5"/>
              </p:cNvCxnSpPr>
              <p:nvPr/>
            </p:nvCxnSpPr>
            <p:spPr>
              <a:xfrm flipH="1" flipV="1">
                <a:off x="297937" y="5318376"/>
                <a:ext cx="553988" cy="114074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138" name="Oval 137"/>
              <p:cNvSpPr>
                <a:spLocks noChangeAspect="1"/>
              </p:cNvSpPr>
              <p:nvPr/>
            </p:nvSpPr>
            <p:spPr>
              <a:xfrm rot="8301112" flipH="1" flipV="1">
                <a:off x="662596" y="6317483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39" name="Oval 138"/>
              <p:cNvSpPr>
                <a:spLocks noChangeAspect="1"/>
              </p:cNvSpPr>
              <p:nvPr/>
            </p:nvSpPr>
            <p:spPr>
              <a:xfrm rot="8301112" flipH="1" flipV="1">
                <a:off x="1367828" y="632939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40" name="Oval 139"/>
              <p:cNvSpPr>
                <a:spLocks noChangeAspect="1"/>
              </p:cNvSpPr>
              <p:nvPr/>
            </p:nvSpPr>
            <p:spPr>
              <a:xfrm rot="8301112" flipH="1" flipV="1">
                <a:off x="1500982" y="554520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41" name="Oval 140"/>
              <p:cNvSpPr>
                <a:spLocks noChangeAspect="1"/>
              </p:cNvSpPr>
              <p:nvPr/>
            </p:nvSpPr>
            <p:spPr>
              <a:xfrm rot="8301112" flipH="1" flipV="1">
                <a:off x="854583" y="5334067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42" name="Oval 141"/>
              <p:cNvSpPr>
                <a:spLocks noChangeAspect="1"/>
              </p:cNvSpPr>
              <p:nvPr/>
            </p:nvSpPr>
            <p:spPr>
              <a:xfrm rot="8301112" flipH="1" flipV="1">
                <a:off x="92331" y="520176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43" name="Oval 142"/>
              <p:cNvSpPr>
                <a:spLocks noChangeAspect="1"/>
              </p:cNvSpPr>
              <p:nvPr/>
            </p:nvSpPr>
            <p:spPr>
              <a:xfrm rot="8301112" flipH="1" flipV="1">
                <a:off x="190809" y="6635344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9708567" y="1464213"/>
              <a:ext cx="6392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/>
                <a:t>1.8</a:t>
              </a:r>
              <a:endParaRPr lang="en-US" sz="28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1545829" y="1464213"/>
              <a:ext cx="6392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/>
                <a:t>2.0</a:t>
              </a:r>
              <a:endParaRPr lang="en-US" sz="2800" dirty="0"/>
            </a:p>
          </p:txBody>
        </p:sp>
        <p:cxnSp>
          <p:nvCxnSpPr>
            <p:cNvPr id="146" name="Straight Arrow Connector 145"/>
            <p:cNvCxnSpPr>
              <a:cxnSpLocks/>
            </p:cNvCxnSpPr>
            <p:nvPr/>
          </p:nvCxnSpPr>
          <p:spPr>
            <a:xfrm>
              <a:off x="9027145" y="2915413"/>
              <a:ext cx="316974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/>
            </p:cNvCxnSpPr>
            <p:nvPr/>
          </p:nvCxnSpPr>
          <p:spPr>
            <a:xfrm>
              <a:off x="10843518" y="2915413"/>
              <a:ext cx="316974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9364669" y="2229179"/>
              <a:ext cx="1334711" cy="1365340"/>
              <a:chOff x="9364669" y="2229179"/>
              <a:chExt cx="1334711" cy="1365340"/>
            </a:xfrm>
          </p:grpSpPr>
          <p:grpSp>
            <p:nvGrpSpPr>
              <p:cNvPr id="121" name="Group 120"/>
              <p:cNvGrpSpPr/>
              <p:nvPr/>
            </p:nvGrpSpPr>
            <p:grpSpPr>
              <a:xfrm>
                <a:off x="9364669" y="2229179"/>
                <a:ext cx="1334711" cy="1365340"/>
                <a:chOff x="92331" y="5201760"/>
                <a:chExt cx="1611599" cy="1648583"/>
              </a:xfrm>
              <a:solidFill>
                <a:schemeClr val="tx1"/>
              </a:solidFill>
            </p:grpSpPr>
            <p:cxnSp>
              <p:nvCxnSpPr>
                <p:cNvPr id="122" name="직선 화살표 연결선 85"/>
                <p:cNvCxnSpPr/>
                <p:nvPr/>
              </p:nvCxnSpPr>
              <p:spPr>
                <a:xfrm flipH="1" flipV="1">
                  <a:off x="1041607" y="5493672"/>
                  <a:ext cx="470828" cy="121689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123" name="직선 화살표 연결선 85"/>
                <p:cNvCxnSpPr>
                  <a:stCxn id="131" idx="6"/>
                  <a:endCxn id="126" idx="2"/>
                </p:cNvCxnSpPr>
                <p:nvPr/>
              </p:nvCxnSpPr>
              <p:spPr>
                <a:xfrm flipV="1">
                  <a:off x="368109" y="6492418"/>
                  <a:ext cx="320136" cy="182991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124" name="직선 화살표 연결선 85"/>
                <p:cNvCxnSpPr>
                  <a:stCxn id="126" idx="5"/>
                  <a:endCxn id="127" idx="1"/>
                </p:cNvCxnSpPr>
                <p:nvPr/>
              </p:nvCxnSpPr>
              <p:spPr>
                <a:xfrm flipV="1">
                  <a:off x="868202" y="6427773"/>
                  <a:ext cx="496968" cy="6326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125" name="직선 화살표 연결선 85"/>
                <p:cNvCxnSpPr>
                  <a:stCxn id="129" idx="1"/>
                  <a:endCxn id="130" idx="5"/>
                </p:cNvCxnSpPr>
                <p:nvPr/>
              </p:nvCxnSpPr>
              <p:spPr>
                <a:xfrm flipH="1" flipV="1">
                  <a:off x="297937" y="5318376"/>
                  <a:ext cx="553988" cy="114074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sp>
              <p:nvSpPr>
                <p:cNvPr id="126" name="Oval 125"/>
                <p:cNvSpPr>
                  <a:spLocks noChangeAspect="1"/>
                </p:cNvSpPr>
                <p:nvPr/>
              </p:nvSpPr>
              <p:spPr>
                <a:xfrm rot="8301112" flipH="1" flipV="1">
                  <a:off x="662596" y="6317483"/>
                  <a:ext cx="202948" cy="214999"/>
                </a:xfrm>
                <a:prstGeom prst="ellipse">
                  <a:avLst/>
                </a:prstGeom>
                <a:grp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7" name="Oval 126"/>
                <p:cNvSpPr>
                  <a:spLocks noChangeAspect="1"/>
                </p:cNvSpPr>
                <p:nvPr/>
              </p:nvSpPr>
              <p:spPr>
                <a:xfrm rot="8301112" flipH="1" flipV="1">
                  <a:off x="1367828" y="6329390"/>
                  <a:ext cx="202948" cy="214999"/>
                </a:xfrm>
                <a:prstGeom prst="ellipse">
                  <a:avLst/>
                </a:prstGeom>
                <a:grp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8" name="Oval 127"/>
                <p:cNvSpPr>
                  <a:spLocks noChangeAspect="1"/>
                </p:cNvSpPr>
                <p:nvPr/>
              </p:nvSpPr>
              <p:spPr>
                <a:xfrm rot="8301112" flipH="1" flipV="1">
                  <a:off x="1500982" y="5545200"/>
                  <a:ext cx="202948" cy="214999"/>
                </a:xfrm>
                <a:prstGeom prst="ellipse">
                  <a:avLst/>
                </a:prstGeom>
                <a:grp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9" name="Oval 128"/>
                <p:cNvSpPr>
                  <a:spLocks noChangeAspect="1"/>
                </p:cNvSpPr>
                <p:nvPr/>
              </p:nvSpPr>
              <p:spPr>
                <a:xfrm rot="8301112" flipH="1" flipV="1">
                  <a:off x="854583" y="5334067"/>
                  <a:ext cx="202948" cy="214999"/>
                </a:xfrm>
                <a:prstGeom prst="ellipse">
                  <a:avLst/>
                </a:prstGeom>
                <a:grp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0" name="Oval 129"/>
                <p:cNvSpPr>
                  <a:spLocks noChangeAspect="1"/>
                </p:cNvSpPr>
                <p:nvPr/>
              </p:nvSpPr>
              <p:spPr>
                <a:xfrm rot="8301112" flipH="1" flipV="1">
                  <a:off x="92331" y="5201760"/>
                  <a:ext cx="202948" cy="214999"/>
                </a:xfrm>
                <a:prstGeom prst="ellipse">
                  <a:avLst/>
                </a:prstGeom>
                <a:grp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1" name="Oval 130"/>
                <p:cNvSpPr>
                  <a:spLocks noChangeAspect="1"/>
                </p:cNvSpPr>
                <p:nvPr/>
              </p:nvSpPr>
              <p:spPr>
                <a:xfrm rot="8301112" flipH="1" flipV="1">
                  <a:off x="190809" y="6635344"/>
                  <a:ext cx="202948" cy="214999"/>
                </a:xfrm>
                <a:prstGeom prst="ellipse">
                  <a:avLst/>
                </a:prstGeom>
                <a:grp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</p:grpSp>
          <p:cxnSp>
            <p:nvCxnSpPr>
              <p:cNvPr id="148" name="직선 화살표 연결선 85"/>
              <p:cNvCxnSpPr/>
              <p:nvPr/>
            </p:nvCxnSpPr>
            <p:spPr>
              <a:xfrm flipV="1">
                <a:off x="10519956" y="2676894"/>
                <a:ext cx="83672" cy="477037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49" name="직선 화살표 연결선 85"/>
              <p:cNvCxnSpPr/>
              <p:nvPr/>
            </p:nvCxnSpPr>
            <p:spPr>
              <a:xfrm flipV="1">
                <a:off x="9923565" y="2494037"/>
                <a:ext cx="139069" cy="675781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cxnSp>
          <p:nvCxnSpPr>
            <p:cNvPr id="151" name="직선 화살표 연결선 85"/>
            <p:cNvCxnSpPr>
              <a:stCxn id="138" idx="6"/>
            </p:cNvCxnSpPr>
            <p:nvPr/>
          </p:nvCxnSpPr>
          <p:spPr>
            <a:xfrm flipV="1">
              <a:off x="11806538" y="2628454"/>
              <a:ext cx="619417" cy="557937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52" name="직선 화살표 연결선 85"/>
            <p:cNvCxnSpPr/>
            <p:nvPr/>
          </p:nvCxnSpPr>
          <p:spPr>
            <a:xfrm flipV="1">
              <a:off x="11746966" y="2499419"/>
              <a:ext cx="139069" cy="675781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headEnd type="none"/>
              <a:tailEnd type="none"/>
            </a:ln>
            <a:effectLst/>
          </p:spPr>
        </p:cxnSp>
      </p:grpSp>
      <p:grpSp>
        <p:nvGrpSpPr>
          <p:cNvPr id="158" name="Group 157"/>
          <p:cNvGrpSpPr/>
          <p:nvPr/>
        </p:nvGrpSpPr>
        <p:grpSpPr>
          <a:xfrm>
            <a:off x="-1611864" y="1487311"/>
            <a:ext cx="12290770" cy="2130306"/>
            <a:chOff x="231353" y="1473200"/>
            <a:chExt cx="12290770" cy="2130306"/>
          </a:xfrm>
        </p:grpSpPr>
        <p:cxnSp>
          <p:nvCxnSpPr>
            <p:cNvPr id="159" name="Straight Arrow Connector 158"/>
            <p:cNvCxnSpPr>
              <a:cxnSpLocks/>
            </p:cNvCxnSpPr>
            <p:nvPr/>
          </p:nvCxnSpPr>
          <p:spPr>
            <a:xfrm>
              <a:off x="1729317" y="2924400"/>
              <a:ext cx="316974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0" name="Group 159"/>
            <p:cNvGrpSpPr/>
            <p:nvPr/>
          </p:nvGrpSpPr>
          <p:grpSpPr>
            <a:xfrm>
              <a:off x="231353" y="2238166"/>
              <a:ext cx="1334711" cy="1365340"/>
              <a:chOff x="92331" y="5201760"/>
              <a:chExt cx="1611599" cy="1648583"/>
            </a:xfrm>
            <a:solidFill>
              <a:schemeClr val="tx1"/>
            </a:solidFill>
          </p:grpSpPr>
          <p:sp>
            <p:nvSpPr>
              <p:cNvPr id="333" name="Oval 332"/>
              <p:cNvSpPr>
                <a:spLocks noChangeAspect="1"/>
              </p:cNvSpPr>
              <p:nvPr/>
            </p:nvSpPr>
            <p:spPr>
              <a:xfrm rot="8301112" flipH="1" flipV="1">
                <a:off x="662596" y="6317483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34" name="Oval 333"/>
              <p:cNvSpPr>
                <a:spLocks noChangeAspect="1"/>
              </p:cNvSpPr>
              <p:nvPr/>
            </p:nvSpPr>
            <p:spPr>
              <a:xfrm rot="8301112" flipH="1" flipV="1">
                <a:off x="1367828" y="632939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35" name="Oval 334"/>
              <p:cNvSpPr>
                <a:spLocks noChangeAspect="1"/>
              </p:cNvSpPr>
              <p:nvPr/>
            </p:nvSpPr>
            <p:spPr>
              <a:xfrm rot="8301112" flipH="1" flipV="1">
                <a:off x="1500982" y="554520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36" name="Oval 335"/>
              <p:cNvSpPr>
                <a:spLocks noChangeAspect="1"/>
              </p:cNvSpPr>
              <p:nvPr/>
            </p:nvSpPr>
            <p:spPr>
              <a:xfrm rot="8301112" flipH="1" flipV="1">
                <a:off x="854583" y="5334067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38" name="Oval 337"/>
              <p:cNvSpPr>
                <a:spLocks noChangeAspect="1"/>
              </p:cNvSpPr>
              <p:nvPr/>
            </p:nvSpPr>
            <p:spPr>
              <a:xfrm rot="8301112" flipH="1" flipV="1">
                <a:off x="92331" y="520176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44" name="Oval 343"/>
              <p:cNvSpPr>
                <a:spLocks noChangeAspect="1"/>
              </p:cNvSpPr>
              <p:nvPr/>
            </p:nvSpPr>
            <p:spPr>
              <a:xfrm rot="8301112" flipH="1" flipV="1">
                <a:off x="190809" y="6635344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1" name="Group 160"/>
            <p:cNvGrpSpPr/>
            <p:nvPr/>
          </p:nvGrpSpPr>
          <p:grpSpPr>
            <a:xfrm>
              <a:off x="2054097" y="2238166"/>
              <a:ext cx="1334711" cy="1365340"/>
              <a:chOff x="92331" y="5201760"/>
              <a:chExt cx="1611599" cy="1648583"/>
            </a:xfrm>
            <a:solidFill>
              <a:schemeClr val="tx1"/>
            </a:solidFill>
          </p:grpSpPr>
          <p:cxnSp>
            <p:nvCxnSpPr>
              <p:cNvPr id="320" name="직선 화살표 연결선 85"/>
              <p:cNvCxnSpPr>
                <a:stCxn id="332" idx="6"/>
                <a:endCxn id="325" idx="2"/>
              </p:cNvCxnSpPr>
              <p:nvPr/>
            </p:nvCxnSpPr>
            <p:spPr>
              <a:xfrm flipV="1">
                <a:off x="368109" y="6492418"/>
                <a:ext cx="320136" cy="182991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325" name="Oval 324"/>
              <p:cNvSpPr>
                <a:spLocks noChangeAspect="1"/>
              </p:cNvSpPr>
              <p:nvPr/>
            </p:nvSpPr>
            <p:spPr>
              <a:xfrm rot="8301112" flipH="1" flipV="1">
                <a:off x="662596" y="6317483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26" name="Oval 325"/>
              <p:cNvSpPr>
                <a:spLocks noChangeAspect="1"/>
              </p:cNvSpPr>
              <p:nvPr/>
            </p:nvSpPr>
            <p:spPr>
              <a:xfrm rot="8301112" flipH="1" flipV="1">
                <a:off x="1367828" y="632939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27" name="Oval 326"/>
              <p:cNvSpPr>
                <a:spLocks noChangeAspect="1"/>
              </p:cNvSpPr>
              <p:nvPr/>
            </p:nvSpPr>
            <p:spPr>
              <a:xfrm rot="8301112" flipH="1" flipV="1">
                <a:off x="1500982" y="554520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28" name="Oval 327"/>
              <p:cNvSpPr>
                <a:spLocks noChangeAspect="1"/>
              </p:cNvSpPr>
              <p:nvPr/>
            </p:nvSpPr>
            <p:spPr>
              <a:xfrm rot="8301112" flipH="1" flipV="1">
                <a:off x="854583" y="5334067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31" name="Oval 330"/>
              <p:cNvSpPr>
                <a:spLocks noChangeAspect="1"/>
              </p:cNvSpPr>
              <p:nvPr/>
            </p:nvSpPr>
            <p:spPr>
              <a:xfrm rot="8301112" flipH="1" flipV="1">
                <a:off x="92331" y="520176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32" name="Oval 331"/>
              <p:cNvSpPr>
                <a:spLocks noChangeAspect="1"/>
              </p:cNvSpPr>
              <p:nvPr/>
            </p:nvSpPr>
            <p:spPr>
              <a:xfrm rot="8301112" flipH="1" flipV="1">
                <a:off x="190809" y="6635344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3876841" y="2238166"/>
              <a:ext cx="1334711" cy="1365340"/>
              <a:chOff x="92331" y="5201760"/>
              <a:chExt cx="1611599" cy="1648583"/>
            </a:xfrm>
            <a:solidFill>
              <a:schemeClr val="tx1"/>
            </a:solidFill>
          </p:grpSpPr>
          <p:cxnSp>
            <p:nvCxnSpPr>
              <p:cNvPr id="273" name="직선 화살표 연결선 85"/>
              <p:cNvCxnSpPr>
                <a:stCxn id="319" idx="6"/>
                <a:endCxn id="279" idx="2"/>
              </p:cNvCxnSpPr>
              <p:nvPr/>
            </p:nvCxnSpPr>
            <p:spPr>
              <a:xfrm flipV="1">
                <a:off x="368109" y="6492418"/>
                <a:ext cx="320136" cy="182991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74" name="직선 화살표 연결선 85"/>
              <p:cNvCxnSpPr>
                <a:stCxn id="279" idx="5"/>
                <a:endCxn id="285" idx="1"/>
              </p:cNvCxnSpPr>
              <p:nvPr/>
            </p:nvCxnSpPr>
            <p:spPr>
              <a:xfrm flipV="1">
                <a:off x="868202" y="6427773"/>
                <a:ext cx="496968" cy="6326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75" name="직선 화살표 연결선 85"/>
              <p:cNvCxnSpPr>
                <a:stCxn id="311" idx="1"/>
                <a:endCxn id="318" idx="5"/>
              </p:cNvCxnSpPr>
              <p:nvPr/>
            </p:nvCxnSpPr>
            <p:spPr>
              <a:xfrm flipH="1" flipV="1">
                <a:off x="297937" y="5318376"/>
                <a:ext cx="553988" cy="114074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279" name="Oval 278"/>
              <p:cNvSpPr>
                <a:spLocks noChangeAspect="1"/>
              </p:cNvSpPr>
              <p:nvPr/>
            </p:nvSpPr>
            <p:spPr>
              <a:xfrm rot="8301112" flipH="1" flipV="1">
                <a:off x="662596" y="6317483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85" name="Oval 284"/>
              <p:cNvSpPr>
                <a:spLocks noChangeAspect="1"/>
              </p:cNvSpPr>
              <p:nvPr/>
            </p:nvSpPr>
            <p:spPr>
              <a:xfrm rot="8301112" flipH="1" flipV="1">
                <a:off x="1367828" y="632939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09" name="Oval 308"/>
              <p:cNvSpPr>
                <a:spLocks noChangeAspect="1"/>
              </p:cNvSpPr>
              <p:nvPr/>
            </p:nvSpPr>
            <p:spPr>
              <a:xfrm rot="8301112" flipH="1" flipV="1">
                <a:off x="1500982" y="554520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11" name="Oval 310"/>
              <p:cNvSpPr>
                <a:spLocks noChangeAspect="1"/>
              </p:cNvSpPr>
              <p:nvPr/>
            </p:nvSpPr>
            <p:spPr>
              <a:xfrm rot="8301112" flipH="1" flipV="1">
                <a:off x="854583" y="5334067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18" name="Oval 317"/>
              <p:cNvSpPr>
                <a:spLocks noChangeAspect="1"/>
              </p:cNvSpPr>
              <p:nvPr/>
            </p:nvSpPr>
            <p:spPr>
              <a:xfrm rot="8301112" flipH="1" flipV="1">
                <a:off x="92331" y="520176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19" name="Oval 318"/>
              <p:cNvSpPr>
                <a:spLocks noChangeAspect="1"/>
              </p:cNvSpPr>
              <p:nvPr/>
            </p:nvSpPr>
            <p:spPr>
              <a:xfrm rot="8301112" flipH="1" flipV="1">
                <a:off x="190809" y="6635344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163" name="Straight Arrow Connector 162"/>
            <p:cNvCxnSpPr>
              <a:cxnSpLocks/>
            </p:cNvCxnSpPr>
            <p:nvPr/>
          </p:nvCxnSpPr>
          <p:spPr>
            <a:xfrm>
              <a:off x="3545689" y="2924400"/>
              <a:ext cx="316974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/>
            <p:cNvSpPr txBox="1"/>
            <p:nvPr/>
          </p:nvSpPr>
          <p:spPr>
            <a:xfrm>
              <a:off x="804333" y="1473200"/>
              <a:ext cx="3666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2368959" y="1473200"/>
              <a:ext cx="6392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/>
                <a:t>1.</a:t>
              </a:r>
              <a:r>
                <a:rPr lang="en-US" sz="2800" dirty="0"/>
                <a:t>0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221315" y="1682103"/>
              <a:ext cx="6392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/>
                <a:t>1.2</a:t>
              </a:r>
              <a:endParaRPr lang="en-US" sz="2800" dirty="0"/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5699585" y="2238166"/>
              <a:ext cx="1334711" cy="1365340"/>
              <a:chOff x="92331" y="5201760"/>
              <a:chExt cx="1611599" cy="1648583"/>
            </a:xfrm>
            <a:solidFill>
              <a:schemeClr val="tx1"/>
            </a:solidFill>
          </p:grpSpPr>
          <p:cxnSp>
            <p:nvCxnSpPr>
              <p:cNvPr id="241" name="직선 화살표 연결선 85"/>
              <p:cNvCxnSpPr/>
              <p:nvPr/>
            </p:nvCxnSpPr>
            <p:spPr>
              <a:xfrm flipH="1" flipV="1">
                <a:off x="1041607" y="5493672"/>
                <a:ext cx="470828" cy="121689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42" name="직선 화살표 연결선 85"/>
              <p:cNvCxnSpPr>
                <a:stCxn id="255" idx="6"/>
                <a:endCxn id="245" idx="2"/>
              </p:cNvCxnSpPr>
              <p:nvPr/>
            </p:nvCxnSpPr>
            <p:spPr>
              <a:xfrm flipV="1">
                <a:off x="368109" y="6492418"/>
                <a:ext cx="320136" cy="182991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43" name="직선 화살표 연결선 85"/>
              <p:cNvCxnSpPr>
                <a:stCxn id="245" idx="5"/>
                <a:endCxn id="246" idx="1"/>
              </p:cNvCxnSpPr>
              <p:nvPr/>
            </p:nvCxnSpPr>
            <p:spPr>
              <a:xfrm flipV="1">
                <a:off x="868202" y="6427773"/>
                <a:ext cx="496968" cy="6326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44" name="직선 화살표 연결선 85"/>
              <p:cNvCxnSpPr>
                <a:stCxn id="253" idx="1"/>
                <a:endCxn id="254" idx="5"/>
              </p:cNvCxnSpPr>
              <p:nvPr/>
            </p:nvCxnSpPr>
            <p:spPr>
              <a:xfrm flipH="1" flipV="1">
                <a:off x="297937" y="5318376"/>
                <a:ext cx="553988" cy="114074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245" name="Oval 244"/>
              <p:cNvSpPr>
                <a:spLocks noChangeAspect="1"/>
              </p:cNvSpPr>
              <p:nvPr/>
            </p:nvSpPr>
            <p:spPr>
              <a:xfrm rot="8301112" flipH="1" flipV="1">
                <a:off x="662596" y="6317483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46" name="Oval 245"/>
              <p:cNvSpPr>
                <a:spLocks noChangeAspect="1"/>
              </p:cNvSpPr>
              <p:nvPr/>
            </p:nvSpPr>
            <p:spPr>
              <a:xfrm rot="8301112" flipH="1" flipV="1">
                <a:off x="1367828" y="632939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47" name="Oval 246"/>
              <p:cNvSpPr>
                <a:spLocks noChangeAspect="1"/>
              </p:cNvSpPr>
              <p:nvPr/>
            </p:nvSpPr>
            <p:spPr>
              <a:xfrm rot="8301112" flipH="1" flipV="1">
                <a:off x="1500982" y="554520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53" name="Oval 252"/>
              <p:cNvSpPr>
                <a:spLocks noChangeAspect="1"/>
              </p:cNvSpPr>
              <p:nvPr/>
            </p:nvSpPr>
            <p:spPr>
              <a:xfrm rot="8301112" flipH="1" flipV="1">
                <a:off x="854583" y="5334067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54" name="Oval 253"/>
              <p:cNvSpPr>
                <a:spLocks noChangeAspect="1"/>
              </p:cNvSpPr>
              <p:nvPr/>
            </p:nvSpPr>
            <p:spPr>
              <a:xfrm rot="8301112" flipH="1" flipV="1">
                <a:off x="92331" y="520176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55" name="Oval 254"/>
              <p:cNvSpPr>
                <a:spLocks noChangeAspect="1"/>
              </p:cNvSpPr>
              <p:nvPr/>
            </p:nvSpPr>
            <p:spPr>
              <a:xfrm rot="8301112" flipH="1" flipV="1">
                <a:off x="190809" y="6635344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7522328" y="2238166"/>
              <a:ext cx="1334711" cy="1365340"/>
              <a:chOff x="92331" y="5201760"/>
              <a:chExt cx="1611599" cy="1648583"/>
            </a:xfrm>
            <a:solidFill>
              <a:schemeClr val="tx1"/>
            </a:solidFill>
          </p:grpSpPr>
          <p:cxnSp>
            <p:nvCxnSpPr>
              <p:cNvPr id="230" name="직선 화살표 연결선 85"/>
              <p:cNvCxnSpPr/>
              <p:nvPr/>
            </p:nvCxnSpPr>
            <p:spPr>
              <a:xfrm flipH="1" flipV="1">
                <a:off x="1041607" y="5493672"/>
                <a:ext cx="470828" cy="121689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31" name="직선 화살표 연결선 85"/>
              <p:cNvCxnSpPr>
                <a:stCxn id="240" idx="6"/>
                <a:endCxn id="235" idx="2"/>
              </p:cNvCxnSpPr>
              <p:nvPr/>
            </p:nvCxnSpPr>
            <p:spPr>
              <a:xfrm flipV="1">
                <a:off x="368109" y="6492418"/>
                <a:ext cx="320136" cy="182991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32" name="직선 화살표 연결선 85"/>
              <p:cNvCxnSpPr>
                <a:stCxn id="235" idx="5"/>
                <a:endCxn id="236" idx="1"/>
              </p:cNvCxnSpPr>
              <p:nvPr/>
            </p:nvCxnSpPr>
            <p:spPr>
              <a:xfrm flipV="1">
                <a:off x="868202" y="6427773"/>
                <a:ext cx="496968" cy="6326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33" name="직선 화살표 연결선 85"/>
              <p:cNvCxnSpPr/>
              <p:nvPr/>
            </p:nvCxnSpPr>
            <p:spPr>
              <a:xfrm flipV="1">
                <a:off x="1498324" y="5757184"/>
                <a:ext cx="101030" cy="576000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34" name="직선 화살표 연결선 85"/>
              <p:cNvCxnSpPr>
                <a:stCxn id="238" idx="1"/>
                <a:endCxn id="239" idx="5"/>
              </p:cNvCxnSpPr>
              <p:nvPr/>
            </p:nvCxnSpPr>
            <p:spPr>
              <a:xfrm flipH="1" flipV="1">
                <a:off x="297937" y="5318376"/>
                <a:ext cx="553988" cy="114074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235" name="Oval 234"/>
              <p:cNvSpPr>
                <a:spLocks noChangeAspect="1"/>
              </p:cNvSpPr>
              <p:nvPr/>
            </p:nvSpPr>
            <p:spPr>
              <a:xfrm rot="8301112" flipH="1" flipV="1">
                <a:off x="662596" y="6317483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36" name="Oval 235"/>
              <p:cNvSpPr>
                <a:spLocks noChangeAspect="1"/>
              </p:cNvSpPr>
              <p:nvPr/>
            </p:nvSpPr>
            <p:spPr>
              <a:xfrm rot="8301112" flipH="1" flipV="1">
                <a:off x="1367828" y="632939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37" name="Oval 236"/>
              <p:cNvSpPr>
                <a:spLocks noChangeAspect="1"/>
              </p:cNvSpPr>
              <p:nvPr/>
            </p:nvSpPr>
            <p:spPr>
              <a:xfrm rot="8301112" flipH="1" flipV="1">
                <a:off x="1500982" y="554520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38" name="Oval 237"/>
              <p:cNvSpPr>
                <a:spLocks noChangeAspect="1"/>
              </p:cNvSpPr>
              <p:nvPr/>
            </p:nvSpPr>
            <p:spPr>
              <a:xfrm rot="8301112" flipH="1" flipV="1">
                <a:off x="854583" y="5334067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39" name="Oval 238"/>
              <p:cNvSpPr>
                <a:spLocks noChangeAspect="1"/>
              </p:cNvSpPr>
              <p:nvPr/>
            </p:nvSpPr>
            <p:spPr>
              <a:xfrm rot="8301112" flipH="1" flipV="1">
                <a:off x="92331" y="520176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40" name="Oval 239"/>
              <p:cNvSpPr>
                <a:spLocks noChangeAspect="1"/>
              </p:cNvSpPr>
              <p:nvPr/>
            </p:nvSpPr>
            <p:spPr>
              <a:xfrm rot="8301112" flipH="1" flipV="1">
                <a:off x="190809" y="6635344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71" name="TextBox 170"/>
            <p:cNvSpPr txBox="1"/>
            <p:nvPr/>
          </p:nvSpPr>
          <p:spPr>
            <a:xfrm>
              <a:off x="6058230" y="1653798"/>
              <a:ext cx="6392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/>
                <a:t>1.3</a:t>
              </a:r>
              <a:endParaRPr lang="en-US" sz="2800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7880744" y="1697235"/>
              <a:ext cx="6392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/>
                <a:t>1.4</a:t>
              </a:r>
              <a:endParaRPr lang="en-US" sz="2800" dirty="0"/>
            </a:p>
          </p:txBody>
        </p:sp>
        <p:cxnSp>
          <p:nvCxnSpPr>
            <p:cNvPr id="180" name="Straight Arrow Connector 179"/>
            <p:cNvCxnSpPr>
              <a:cxnSpLocks/>
            </p:cNvCxnSpPr>
            <p:nvPr/>
          </p:nvCxnSpPr>
          <p:spPr>
            <a:xfrm>
              <a:off x="5362061" y="2924400"/>
              <a:ext cx="316974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/>
            </p:cNvCxnSpPr>
            <p:nvPr/>
          </p:nvCxnSpPr>
          <p:spPr>
            <a:xfrm>
              <a:off x="7178434" y="2924400"/>
              <a:ext cx="316974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2" name="Group 181"/>
            <p:cNvGrpSpPr/>
            <p:nvPr/>
          </p:nvGrpSpPr>
          <p:grpSpPr>
            <a:xfrm>
              <a:off x="11187412" y="2229179"/>
              <a:ext cx="1334711" cy="1365340"/>
              <a:chOff x="92331" y="5201760"/>
              <a:chExt cx="1611599" cy="1648583"/>
            </a:xfrm>
            <a:solidFill>
              <a:schemeClr val="tx1"/>
            </a:solidFill>
          </p:grpSpPr>
          <p:cxnSp>
            <p:nvCxnSpPr>
              <p:cNvPr id="212" name="직선 화살표 연결선 85"/>
              <p:cNvCxnSpPr/>
              <p:nvPr/>
            </p:nvCxnSpPr>
            <p:spPr>
              <a:xfrm flipH="1" flipV="1">
                <a:off x="1041607" y="5493672"/>
                <a:ext cx="470828" cy="121689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13" name="직선 화살표 연결선 85"/>
              <p:cNvCxnSpPr>
                <a:stCxn id="222" idx="6"/>
                <a:endCxn id="217" idx="2"/>
              </p:cNvCxnSpPr>
              <p:nvPr/>
            </p:nvCxnSpPr>
            <p:spPr>
              <a:xfrm flipV="1">
                <a:off x="368109" y="6492418"/>
                <a:ext cx="320136" cy="182991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14" name="직선 화살표 연결선 85"/>
              <p:cNvCxnSpPr>
                <a:stCxn id="217" idx="5"/>
                <a:endCxn id="218" idx="1"/>
              </p:cNvCxnSpPr>
              <p:nvPr/>
            </p:nvCxnSpPr>
            <p:spPr>
              <a:xfrm flipV="1">
                <a:off x="868202" y="6427773"/>
                <a:ext cx="496968" cy="6326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15" name="직선 화살표 연결선 85"/>
              <p:cNvCxnSpPr/>
              <p:nvPr/>
            </p:nvCxnSpPr>
            <p:spPr>
              <a:xfrm flipV="1">
                <a:off x="1498324" y="5757184"/>
                <a:ext cx="101030" cy="576000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16" name="직선 화살표 연결선 85"/>
              <p:cNvCxnSpPr>
                <a:stCxn id="220" idx="1"/>
                <a:endCxn id="221" idx="5"/>
              </p:cNvCxnSpPr>
              <p:nvPr/>
            </p:nvCxnSpPr>
            <p:spPr>
              <a:xfrm flipH="1" flipV="1">
                <a:off x="297937" y="5318376"/>
                <a:ext cx="553988" cy="114074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217" name="Oval 216"/>
              <p:cNvSpPr>
                <a:spLocks noChangeAspect="1"/>
              </p:cNvSpPr>
              <p:nvPr/>
            </p:nvSpPr>
            <p:spPr>
              <a:xfrm rot="8301112" flipH="1" flipV="1">
                <a:off x="662596" y="6317483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18" name="Oval 217"/>
              <p:cNvSpPr>
                <a:spLocks noChangeAspect="1"/>
              </p:cNvSpPr>
              <p:nvPr/>
            </p:nvSpPr>
            <p:spPr>
              <a:xfrm rot="8301112" flipH="1" flipV="1">
                <a:off x="1367828" y="632939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19" name="Oval 218"/>
              <p:cNvSpPr>
                <a:spLocks noChangeAspect="1"/>
              </p:cNvSpPr>
              <p:nvPr/>
            </p:nvSpPr>
            <p:spPr>
              <a:xfrm rot="8301112" flipH="1" flipV="1">
                <a:off x="1500982" y="554520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20" name="Oval 219"/>
              <p:cNvSpPr>
                <a:spLocks noChangeAspect="1"/>
              </p:cNvSpPr>
              <p:nvPr/>
            </p:nvSpPr>
            <p:spPr>
              <a:xfrm rot="8301112" flipH="1" flipV="1">
                <a:off x="854583" y="5334067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21" name="Oval 220"/>
              <p:cNvSpPr>
                <a:spLocks noChangeAspect="1"/>
              </p:cNvSpPr>
              <p:nvPr/>
            </p:nvSpPr>
            <p:spPr>
              <a:xfrm rot="8301112" flipH="1" flipV="1">
                <a:off x="92331" y="5201760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22" name="Oval 221"/>
              <p:cNvSpPr>
                <a:spLocks noChangeAspect="1"/>
              </p:cNvSpPr>
              <p:nvPr/>
            </p:nvSpPr>
            <p:spPr>
              <a:xfrm rot="8301112" flipH="1" flipV="1">
                <a:off x="190809" y="6635344"/>
                <a:ext cx="202948" cy="214999"/>
              </a:xfrm>
              <a:prstGeom prst="ellipse">
                <a:avLst/>
              </a:prstGeom>
              <a:grp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85" name="TextBox 184"/>
            <p:cNvSpPr txBox="1"/>
            <p:nvPr/>
          </p:nvSpPr>
          <p:spPr>
            <a:xfrm>
              <a:off x="9723406" y="1688527"/>
              <a:ext cx="6392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/>
                <a:t>1.8</a:t>
              </a:r>
              <a:endParaRPr lang="en-US" sz="2800" dirty="0"/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11545829" y="1640239"/>
              <a:ext cx="6600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/>
                <a:t>2.0</a:t>
              </a:r>
              <a:endParaRPr lang="en-US" sz="2800" dirty="0"/>
            </a:p>
          </p:txBody>
        </p:sp>
        <p:cxnSp>
          <p:nvCxnSpPr>
            <p:cNvPr id="194" name="Straight Arrow Connector 193"/>
            <p:cNvCxnSpPr>
              <a:cxnSpLocks/>
            </p:cNvCxnSpPr>
            <p:nvPr/>
          </p:nvCxnSpPr>
          <p:spPr>
            <a:xfrm>
              <a:off x="9027145" y="2915413"/>
              <a:ext cx="316974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cxnSpLocks/>
            </p:cNvCxnSpPr>
            <p:nvPr/>
          </p:nvCxnSpPr>
          <p:spPr>
            <a:xfrm>
              <a:off x="10843518" y="2915413"/>
              <a:ext cx="316974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oup 195"/>
            <p:cNvGrpSpPr/>
            <p:nvPr/>
          </p:nvGrpSpPr>
          <p:grpSpPr>
            <a:xfrm>
              <a:off x="9364669" y="2229179"/>
              <a:ext cx="1334711" cy="1365340"/>
              <a:chOff x="9364669" y="2229179"/>
              <a:chExt cx="1334711" cy="1365340"/>
            </a:xfrm>
          </p:grpSpPr>
          <p:grpSp>
            <p:nvGrpSpPr>
              <p:cNvPr id="199" name="Group 198"/>
              <p:cNvGrpSpPr/>
              <p:nvPr/>
            </p:nvGrpSpPr>
            <p:grpSpPr>
              <a:xfrm>
                <a:off x="9364669" y="2229179"/>
                <a:ext cx="1334711" cy="1365340"/>
                <a:chOff x="92331" y="5201760"/>
                <a:chExt cx="1611599" cy="1648583"/>
              </a:xfrm>
              <a:solidFill>
                <a:schemeClr val="tx1"/>
              </a:solidFill>
            </p:grpSpPr>
            <p:cxnSp>
              <p:nvCxnSpPr>
                <p:cNvPr id="202" name="직선 화살표 연결선 85"/>
                <p:cNvCxnSpPr/>
                <p:nvPr/>
              </p:nvCxnSpPr>
              <p:spPr>
                <a:xfrm flipH="1" flipV="1">
                  <a:off x="1041607" y="5493672"/>
                  <a:ext cx="470828" cy="121689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203" name="직선 화살표 연결선 85"/>
                <p:cNvCxnSpPr>
                  <a:stCxn id="211" idx="6"/>
                  <a:endCxn id="206" idx="2"/>
                </p:cNvCxnSpPr>
                <p:nvPr/>
              </p:nvCxnSpPr>
              <p:spPr>
                <a:xfrm flipV="1">
                  <a:off x="368109" y="6492418"/>
                  <a:ext cx="320136" cy="182991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204" name="직선 화살표 연결선 85"/>
                <p:cNvCxnSpPr>
                  <a:stCxn id="206" idx="5"/>
                  <a:endCxn id="207" idx="1"/>
                </p:cNvCxnSpPr>
                <p:nvPr/>
              </p:nvCxnSpPr>
              <p:spPr>
                <a:xfrm flipV="1">
                  <a:off x="868202" y="6427773"/>
                  <a:ext cx="496968" cy="6326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205" name="직선 화살표 연결선 85"/>
                <p:cNvCxnSpPr>
                  <a:stCxn id="209" idx="1"/>
                  <a:endCxn id="210" idx="5"/>
                </p:cNvCxnSpPr>
                <p:nvPr/>
              </p:nvCxnSpPr>
              <p:spPr>
                <a:xfrm flipH="1" flipV="1">
                  <a:off x="297937" y="5318376"/>
                  <a:ext cx="553988" cy="114074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sp>
              <p:nvSpPr>
                <p:cNvPr id="206" name="Oval 205"/>
                <p:cNvSpPr>
                  <a:spLocks noChangeAspect="1"/>
                </p:cNvSpPr>
                <p:nvPr/>
              </p:nvSpPr>
              <p:spPr>
                <a:xfrm rot="8301112" flipH="1" flipV="1">
                  <a:off x="662596" y="6317483"/>
                  <a:ext cx="202948" cy="214999"/>
                </a:xfrm>
                <a:prstGeom prst="ellipse">
                  <a:avLst/>
                </a:prstGeom>
                <a:grp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07" name="Oval 206"/>
                <p:cNvSpPr>
                  <a:spLocks noChangeAspect="1"/>
                </p:cNvSpPr>
                <p:nvPr/>
              </p:nvSpPr>
              <p:spPr>
                <a:xfrm rot="8301112" flipH="1" flipV="1">
                  <a:off x="1367828" y="6329390"/>
                  <a:ext cx="202948" cy="214999"/>
                </a:xfrm>
                <a:prstGeom prst="ellipse">
                  <a:avLst/>
                </a:prstGeom>
                <a:grp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08" name="Oval 207"/>
                <p:cNvSpPr>
                  <a:spLocks noChangeAspect="1"/>
                </p:cNvSpPr>
                <p:nvPr/>
              </p:nvSpPr>
              <p:spPr>
                <a:xfrm rot="8301112" flipH="1" flipV="1">
                  <a:off x="1500982" y="5545200"/>
                  <a:ext cx="202948" cy="214999"/>
                </a:xfrm>
                <a:prstGeom prst="ellipse">
                  <a:avLst/>
                </a:prstGeom>
                <a:grp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09" name="Oval 208"/>
                <p:cNvSpPr>
                  <a:spLocks noChangeAspect="1"/>
                </p:cNvSpPr>
                <p:nvPr/>
              </p:nvSpPr>
              <p:spPr>
                <a:xfrm rot="8301112" flipH="1" flipV="1">
                  <a:off x="854583" y="5334067"/>
                  <a:ext cx="202948" cy="214999"/>
                </a:xfrm>
                <a:prstGeom prst="ellipse">
                  <a:avLst/>
                </a:prstGeom>
                <a:grp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10" name="Oval 209"/>
                <p:cNvSpPr>
                  <a:spLocks noChangeAspect="1"/>
                </p:cNvSpPr>
                <p:nvPr/>
              </p:nvSpPr>
              <p:spPr>
                <a:xfrm rot="8301112" flipH="1" flipV="1">
                  <a:off x="92331" y="5201760"/>
                  <a:ext cx="202948" cy="214999"/>
                </a:xfrm>
                <a:prstGeom prst="ellipse">
                  <a:avLst/>
                </a:prstGeom>
                <a:grp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11" name="Oval 210"/>
                <p:cNvSpPr>
                  <a:spLocks noChangeAspect="1"/>
                </p:cNvSpPr>
                <p:nvPr/>
              </p:nvSpPr>
              <p:spPr>
                <a:xfrm rot="8301112" flipH="1" flipV="1">
                  <a:off x="190809" y="6635344"/>
                  <a:ext cx="202948" cy="214999"/>
                </a:xfrm>
                <a:prstGeom prst="ellipse">
                  <a:avLst/>
                </a:prstGeom>
                <a:grp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</p:grpSp>
          <p:cxnSp>
            <p:nvCxnSpPr>
              <p:cNvPr id="200" name="직선 화살표 연결선 85"/>
              <p:cNvCxnSpPr/>
              <p:nvPr/>
            </p:nvCxnSpPr>
            <p:spPr>
              <a:xfrm flipV="1">
                <a:off x="10519956" y="2676894"/>
                <a:ext cx="83672" cy="477037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01" name="직선 화살표 연결선 85"/>
              <p:cNvCxnSpPr/>
              <p:nvPr/>
            </p:nvCxnSpPr>
            <p:spPr>
              <a:xfrm flipV="1">
                <a:off x="9923565" y="2494037"/>
                <a:ext cx="139069" cy="675781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cxnSp>
          <p:nvCxnSpPr>
            <p:cNvPr id="197" name="직선 화살표 연결선 85"/>
            <p:cNvCxnSpPr>
              <a:stCxn id="217" idx="6"/>
            </p:cNvCxnSpPr>
            <p:nvPr/>
          </p:nvCxnSpPr>
          <p:spPr>
            <a:xfrm flipV="1">
              <a:off x="11806538" y="2628454"/>
              <a:ext cx="619417" cy="557937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98" name="직선 화살표 연결선 85"/>
            <p:cNvCxnSpPr/>
            <p:nvPr/>
          </p:nvCxnSpPr>
          <p:spPr>
            <a:xfrm flipV="1">
              <a:off x="11746966" y="2499419"/>
              <a:ext cx="139069" cy="675781"/>
            </a:xfrm>
            <a:prstGeom prst="straightConnector1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345" name="Freeform 344"/>
          <p:cNvSpPr>
            <a:spLocks noChangeAspect="1"/>
          </p:cNvSpPr>
          <p:nvPr/>
        </p:nvSpPr>
        <p:spPr>
          <a:xfrm rot="5400000">
            <a:off x="6368352" y="2658646"/>
            <a:ext cx="388616" cy="467650"/>
          </a:xfrm>
          <a:custGeom>
            <a:avLst/>
            <a:gdLst>
              <a:gd name="connsiteX0" fmla="*/ 49186 w 179205"/>
              <a:gd name="connsiteY0" fmla="*/ 159207 h 215651"/>
              <a:gd name="connsiteX1" fmla="*/ 6853 w 179205"/>
              <a:gd name="connsiteY1" fmla="*/ 3985 h 215651"/>
              <a:gd name="connsiteX2" fmla="*/ 176186 w 179205"/>
              <a:gd name="connsiteY2" fmla="*/ 60429 h 215651"/>
              <a:gd name="connsiteX3" fmla="*/ 119742 w 179205"/>
              <a:gd name="connsiteY3" fmla="*/ 215651 h 21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205" h="215651">
                <a:moveTo>
                  <a:pt x="49186" y="159207"/>
                </a:moveTo>
                <a:cubicBezTo>
                  <a:pt x="17436" y="89827"/>
                  <a:pt x="-14314" y="20448"/>
                  <a:pt x="6853" y="3985"/>
                </a:cubicBezTo>
                <a:cubicBezTo>
                  <a:pt x="28020" y="-12478"/>
                  <a:pt x="157371" y="25151"/>
                  <a:pt x="176186" y="60429"/>
                </a:cubicBezTo>
                <a:cubicBezTo>
                  <a:pt x="195001" y="95707"/>
                  <a:pt x="119742" y="215651"/>
                  <a:pt x="119742" y="215651"/>
                </a:cubicBezTo>
              </a:path>
            </a:pathLst>
          </a:custGeom>
          <a:ln>
            <a:solidFill>
              <a:srgbClr val="8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674907" y="3944275"/>
            <a:ext cx="2830157" cy="650332"/>
            <a:chOff x="6011238" y="3975331"/>
            <a:chExt cx="2830157" cy="650332"/>
          </a:xfrm>
        </p:grpSpPr>
        <p:sp>
          <p:nvSpPr>
            <p:cNvPr id="8" name="TextBox 7"/>
            <p:cNvSpPr txBox="1"/>
            <p:nvPr/>
          </p:nvSpPr>
          <p:spPr>
            <a:xfrm>
              <a:off x="6011238" y="3979332"/>
              <a:ext cx="10243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(1.8,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27851" y="3975331"/>
              <a:ext cx="101354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3600" dirty="0">
                  <a:solidFill>
                    <a:prstClr val="black"/>
                  </a:solidFill>
                </a:rPr>
                <a:t> 2.0)</a:t>
              </a:r>
            </a:p>
          </p:txBody>
        </p:sp>
        <p:cxnSp>
          <p:nvCxnSpPr>
            <p:cNvPr id="346" name="Straight Connector 356"/>
            <p:cNvCxnSpPr>
              <a:cxnSpLocks/>
            </p:cNvCxnSpPr>
            <p:nvPr/>
          </p:nvCxnSpPr>
          <p:spPr bwMode="auto">
            <a:xfrm>
              <a:off x="6536879" y="4022371"/>
              <a:ext cx="1807045" cy="0"/>
            </a:xfrm>
            <a:prstGeom prst="line">
              <a:avLst/>
            </a:prstGeom>
            <a:ln w="5715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8" name="TextBox 377"/>
          <p:cNvSpPr txBox="1"/>
          <p:nvPr/>
        </p:nvSpPr>
        <p:spPr>
          <a:xfrm>
            <a:off x="4032331" y="4839073"/>
            <a:ext cx="405426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00FF"/>
                </a:solidFill>
              </a:rPr>
              <a:t>Persistence diagram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sz="3200" dirty="0"/>
              <a:t>of hole</a:t>
            </a:r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1164540" y="4030099"/>
            <a:ext cx="2595477" cy="2570639"/>
            <a:chOff x="1104861" y="3613447"/>
            <a:chExt cx="3262897" cy="3231674"/>
          </a:xfrm>
        </p:grpSpPr>
        <p:cxnSp>
          <p:nvCxnSpPr>
            <p:cNvPr id="408" name="직선 연결선 15"/>
            <p:cNvCxnSpPr/>
            <p:nvPr/>
          </p:nvCxnSpPr>
          <p:spPr>
            <a:xfrm>
              <a:off x="3914114" y="4007554"/>
              <a:ext cx="0" cy="2313873"/>
            </a:xfrm>
            <a:prstGeom prst="line">
              <a:avLst/>
            </a:prstGeom>
            <a:ln w="38100" cap="rnd" cmpd="sng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직선 연결선 15"/>
            <p:cNvCxnSpPr/>
            <p:nvPr/>
          </p:nvCxnSpPr>
          <p:spPr>
            <a:xfrm flipH="1">
              <a:off x="1828461" y="3904244"/>
              <a:ext cx="1994591" cy="0"/>
            </a:xfrm>
            <a:prstGeom prst="line">
              <a:avLst/>
            </a:prstGeom>
            <a:ln w="38100" cap="rnd" cmpd="sng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9" name="Group 378"/>
            <p:cNvGrpSpPr>
              <a:grpSpLocks noChangeAspect="1"/>
            </p:cNvGrpSpPr>
            <p:nvPr/>
          </p:nvGrpSpPr>
          <p:grpSpPr>
            <a:xfrm>
              <a:off x="1104861" y="3613447"/>
              <a:ext cx="3262897" cy="3231674"/>
              <a:chOff x="2045429" y="3411318"/>
              <a:chExt cx="2158772" cy="2116354"/>
            </a:xfrm>
          </p:grpSpPr>
          <p:cxnSp>
            <p:nvCxnSpPr>
              <p:cNvPr id="380" name="Straight Connector 357"/>
              <p:cNvCxnSpPr>
                <a:cxnSpLocks/>
              </p:cNvCxnSpPr>
              <p:nvPr/>
            </p:nvCxnSpPr>
            <p:spPr bwMode="auto">
              <a:xfrm flipV="1">
                <a:off x="2474578" y="5200041"/>
                <a:ext cx="1720005" cy="0"/>
              </a:xfrm>
              <a:prstGeom prst="line">
                <a:avLst/>
              </a:prstGeom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1" name="직사각형 109"/>
              <p:cNvSpPr/>
              <p:nvPr/>
            </p:nvSpPr>
            <p:spPr>
              <a:xfrm>
                <a:off x="2355051" y="5198270"/>
                <a:ext cx="261716" cy="3294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dirty="0"/>
                  <a:t>0</a:t>
                </a:r>
                <a:endParaRPr lang="ko-KR" altLang="en-US" sz="2000" dirty="0"/>
              </a:p>
            </p:txBody>
          </p:sp>
          <p:cxnSp>
            <p:nvCxnSpPr>
              <p:cNvPr id="382" name="Straight Connector 362"/>
              <p:cNvCxnSpPr>
                <a:cxnSpLocks/>
              </p:cNvCxnSpPr>
              <p:nvPr/>
            </p:nvCxnSpPr>
            <p:spPr bwMode="auto">
              <a:xfrm rot="16200000">
                <a:off x="3692724" y="5206610"/>
                <a:ext cx="94837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3" name="직사각형 112"/>
              <p:cNvSpPr/>
              <p:nvPr/>
            </p:nvSpPr>
            <p:spPr>
              <a:xfrm>
                <a:off x="3942485" y="5198270"/>
                <a:ext cx="261716" cy="3294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0" dirty="0"/>
                  <a:t>2</a:t>
                </a:r>
                <a:endParaRPr lang="ko-KR" altLang="en-US" sz="2000" dirty="0"/>
              </a:p>
            </p:txBody>
          </p:sp>
          <p:cxnSp>
            <p:nvCxnSpPr>
              <p:cNvPr id="384" name="Straight Connector 362"/>
              <p:cNvCxnSpPr>
                <a:cxnSpLocks/>
              </p:cNvCxnSpPr>
              <p:nvPr/>
            </p:nvCxnSpPr>
            <p:spPr bwMode="auto">
              <a:xfrm rot="16200000">
                <a:off x="3358351" y="5213648"/>
                <a:ext cx="94837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5" name="직사각형 114"/>
              <p:cNvSpPr/>
              <p:nvPr/>
            </p:nvSpPr>
            <p:spPr>
              <a:xfrm>
                <a:off x="3195492" y="5198270"/>
                <a:ext cx="423689" cy="3294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0" dirty="0"/>
                  <a:t>1.2</a:t>
                </a:r>
                <a:endParaRPr lang="ko-KR" altLang="en-US" sz="2000" dirty="0"/>
              </a:p>
            </p:txBody>
          </p:sp>
          <p:cxnSp>
            <p:nvCxnSpPr>
              <p:cNvPr id="386" name="Straight Connector 362"/>
              <p:cNvCxnSpPr>
                <a:cxnSpLocks/>
              </p:cNvCxnSpPr>
              <p:nvPr/>
            </p:nvCxnSpPr>
            <p:spPr bwMode="auto">
              <a:xfrm rot="16200000">
                <a:off x="3023978" y="5206610"/>
                <a:ext cx="94837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7" name="직사각형 116"/>
              <p:cNvSpPr/>
              <p:nvPr/>
            </p:nvSpPr>
            <p:spPr>
              <a:xfrm>
                <a:off x="2857093" y="5198270"/>
                <a:ext cx="423689" cy="3294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0" dirty="0"/>
                  <a:t>0.8</a:t>
                </a:r>
                <a:endParaRPr lang="ko-KR" altLang="en-US" sz="2000" dirty="0"/>
              </a:p>
            </p:txBody>
          </p:sp>
          <p:cxnSp>
            <p:nvCxnSpPr>
              <p:cNvPr id="388" name="Straight Connector 362"/>
              <p:cNvCxnSpPr>
                <a:cxnSpLocks/>
              </p:cNvCxnSpPr>
              <p:nvPr/>
            </p:nvCxnSpPr>
            <p:spPr bwMode="auto">
              <a:xfrm rot="16200000">
                <a:off x="2689605" y="5206610"/>
                <a:ext cx="94837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9" name="직사각형 118"/>
              <p:cNvSpPr/>
              <p:nvPr/>
            </p:nvSpPr>
            <p:spPr>
              <a:xfrm>
                <a:off x="2527210" y="5198270"/>
                <a:ext cx="423689" cy="3294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0" dirty="0"/>
                  <a:t>0.4</a:t>
                </a:r>
                <a:endParaRPr lang="ko-KR" altLang="en-US" sz="2000" dirty="0"/>
              </a:p>
            </p:txBody>
          </p:sp>
          <p:cxnSp>
            <p:nvCxnSpPr>
              <p:cNvPr id="390" name="Straight Connector 362"/>
              <p:cNvCxnSpPr>
                <a:cxnSpLocks/>
              </p:cNvCxnSpPr>
              <p:nvPr/>
            </p:nvCxnSpPr>
            <p:spPr bwMode="auto">
              <a:xfrm rot="16200000">
                <a:off x="4027098" y="5213004"/>
                <a:ext cx="94837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1" name="직사각형 114"/>
              <p:cNvSpPr/>
              <p:nvPr/>
            </p:nvSpPr>
            <p:spPr>
              <a:xfrm>
                <a:off x="3533422" y="5198270"/>
                <a:ext cx="423689" cy="3294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0" dirty="0"/>
                  <a:t>1.6</a:t>
                </a:r>
                <a:endParaRPr lang="ko-KR" altLang="en-US" sz="2000" dirty="0"/>
              </a:p>
            </p:txBody>
          </p:sp>
          <p:grpSp>
            <p:nvGrpSpPr>
              <p:cNvPr id="392" name="Group 391"/>
              <p:cNvGrpSpPr/>
              <p:nvPr/>
            </p:nvGrpSpPr>
            <p:grpSpPr>
              <a:xfrm rot="16200000">
                <a:off x="1394051" y="4062696"/>
                <a:ext cx="1788534" cy="485777"/>
                <a:chOff x="7073020" y="2774342"/>
                <a:chExt cx="2251526" cy="611530"/>
              </a:xfrm>
            </p:grpSpPr>
            <p:cxnSp>
              <p:nvCxnSpPr>
                <p:cNvPr id="397" name="Straight Connector 357"/>
                <p:cNvCxnSpPr>
                  <a:cxnSpLocks/>
                </p:cNvCxnSpPr>
                <p:nvPr/>
              </p:nvCxnSpPr>
              <p:spPr bwMode="auto">
                <a:xfrm flipV="1">
                  <a:off x="7073020" y="3309048"/>
                  <a:ext cx="2165263" cy="0"/>
                </a:xfrm>
                <a:prstGeom prst="line">
                  <a:avLst/>
                </a:prstGeom>
                <a:ln w="28575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/>
                <p:cNvCxnSpPr>
                  <a:cxnSpLocks/>
                </p:cNvCxnSpPr>
                <p:nvPr/>
              </p:nvCxnSpPr>
              <p:spPr bwMode="auto">
                <a:xfrm rot="16200000">
                  <a:off x="8606508" y="3317317"/>
                  <a:ext cx="119388" cy="0"/>
                </a:xfrm>
                <a:prstGeom prst="line">
                  <a:avLst/>
                </a:prstGeom>
                <a:ln w="38100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9" name="직사각형 112"/>
                <p:cNvSpPr/>
                <p:nvPr/>
              </p:nvSpPr>
              <p:spPr>
                <a:xfrm rot="5400000">
                  <a:off x="8952476" y="2935641"/>
                  <a:ext cx="329465" cy="4146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en-US" altLang="ko-KR" sz="2000" dirty="0"/>
                    <a:t>2</a:t>
                  </a:r>
                  <a:endParaRPr lang="ko-KR" altLang="en-US" sz="2000" dirty="0"/>
                </a:p>
              </p:txBody>
            </p:sp>
            <p:cxnSp>
              <p:nvCxnSpPr>
                <p:cNvPr id="400" name="Straight Connector 362"/>
                <p:cNvCxnSpPr>
                  <a:cxnSpLocks/>
                </p:cNvCxnSpPr>
                <p:nvPr/>
              </p:nvCxnSpPr>
              <p:spPr bwMode="auto">
                <a:xfrm rot="16200000">
                  <a:off x="8185576" y="3326178"/>
                  <a:ext cx="119388" cy="0"/>
                </a:xfrm>
                <a:prstGeom prst="line">
                  <a:avLst/>
                </a:prstGeom>
                <a:ln w="38100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직사각형 114"/>
                <p:cNvSpPr/>
                <p:nvPr/>
              </p:nvSpPr>
              <p:spPr>
                <a:xfrm rot="5400000">
                  <a:off x="8012106" y="2833690"/>
                  <a:ext cx="533368" cy="4146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en-US" altLang="ko-KR" sz="2000" dirty="0"/>
                    <a:t>1.2</a:t>
                  </a:r>
                  <a:endParaRPr lang="ko-KR" altLang="en-US" sz="2000" dirty="0"/>
                </a:p>
              </p:txBody>
            </p:sp>
            <p:cxnSp>
              <p:nvCxnSpPr>
                <p:cNvPr id="402" name="Straight Connector 362"/>
                <p:cNvCxnSpPr>
                  <a:cxnSpLocks/>
                </p:cNvCxnSpPr>
                <p:nvPr/>
              </p:nvCxnSpPr>
              <p:spPr bwMode="auto">
                <a:xfrm rot="16200000">
                  <a:off x="7764644" y="3317317"/>
                  <a:ext cx="119388" cy="0"/>
                </a:xfrm>
                <a:prstGeom prst="line">
                  <a:avLst/>
                </a:prstGeom>
                <a:ln w="38100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3" name="직사각형 116"/>
                <p:cNvSpPr/>
                <p:nvPr/>
              </p:nvSpPr>
              <p:spPr>
                <a:xfrm rot="5400000">
                  <a:off x="7586105" y="2833690"/>
                  <a:ext cx="533368" cy="4146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en-US" altLang="ko-KR" sz="2000" dirty="0"/>
                    <a:t>0.8</a:t>
                  </a:r>
                  <a:endParaRPr lang="ko-KR" altLang="en-US" sz="2000" dirty="0"/>
                </a:p>
              </p:txBody>
            </p:sp>
            <p:cxnSp>
              <p:nvCxnSpPr>
                <p:cNvPr id="404" name="Straight Connector 362"/>
                <p:cNvCxnSpPr>
                  <a:cxnSpLocks/>
                </p:cNvCxnSpPr>
                <p:nvPr/>
              </p:nvCxnSpPr>
              <p:spPr bwMode="auto">
                <a:xfrm rot="16200000">
                  <a:off x="7343712" y="3317317"/>
                  <a:ext cx="119388" cy="0"/>
                </a:xfrm>
                <a:prstGeom prst="line">
                  <a:avLst/>
                </a:prstGeom>
                <a:ln w="38100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5" name="직사각형 118"/>
                <p:cNvSpPr/>
                <p:nvPr/>
              </p:nvSpPr>
              <p:spPr>
                <a:xfrm rot="5400000">
                  <a:off x="7170822" y="2833690"/>
                  <a:ext cx="533368" cy="4146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en-US" altLang="ko-KR" sz="2000" dirty="0"/>
                    <a:t>0.4</a:t>
                  </a:r>
                  <a:endParaRPr lang="ko-KR" altLang="en-US" sz="2000" dirty="0"/>
                </a:p>
              </p:txBody>
            </p:sp>
            <p:cxnSp>
              <p:nvCxnSpPr>
                <p:cNvPr id="406" name="Straight Connector 362"/>
                <p:cNvCxnSpPr>
                  <a:cxnSpLocks/>
                </p:cNvCxnSpPr>
                <p:nvPr/>
              </p:nvCxnSpPr>
              <p:spPr bwMode="auto">
                <a:xfrm rot="16200000">
                  <a:off x="9027441" y="3325367"/>
                  <a:ext cx="119388" cy="0"/>
                </a:xfrm>
                <a:prstGeom prst="line">
                  <a:avLst/>
                </a:prstGeom>
                <a:ln w="38100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7" name="직사각형 114"/>
                <p:cNvSpPr/>
                <p:nvPr/>
              </p:nvSpPr>
              <p:spPr>
                <a:xfrm rot="5400000">
                  <a:off x="8437512" y="2833690"/>
                  <a:ext cx="533368" cy="4146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en-US" altLang="ko-KR" sz="2000" dirty="0"/>
                    <a:t>1.6</a:t>
                  </a:r>
                  <a:endParaRPr lang="ko-KR" altLang="en-US" sz="2000" dirty="0"/>
                </a:p>
              </p:txBody>
            </p:sp>
          </p:grpSp>
        </p:grpSp>
        <p:sp>
          <p:nvSpPr>
            <p:cNvPr id="410" name="타원 49"/>
            <p:cNvSpPr>
              <a:spLocks noChangeAspect="1"/>
            </p:cNvSpPr>
            <p:nvPr/>
          </p:nvSpPr>
          <p:spPr>
            <a:xfrm>
              <a:off x="3791178" y="3843821"/>
              <a:ext cx="217650" cy="21988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-1383463" y="4002924"/>
            <a:ext cx="2488415" cy="2494374"/>
            <a:chOff x="860778" y="1878542"/>
            <a:chExt cx="2488415" cy="2494374"/>
          </a:xfrm>
        </p:grpSpPr>
        <p:grpSp>
          <p:nvGrpSpPr>
            <p:cNvPr id="313" name="Group 312"/>
            <p:cNvGrpSpPr>
              <a:grpSpLocks noChangeAspect="1"/>
            </p:cNvGrpSpPr>
            <p:nvPr/>
          </p:nvGrpSpPr>
          <p:grpSpPr>
            <a:xfrm>
              <a:off x="1042068" y="1901538"/>
              <a:ext cx="2307125" cy="2227111"/>
              <a:chOff x="350084" y="4902820"/>
              <a:chExt cx="1909969" cy="1843732"/>
            </a:xfrm>
          </p:grpSpPr>
          <p:grpSp>
            <p:nvGrpSpPr>
              <p:cNvPr id="315" name="Group 314"/>
              <p:cNvGrpSpPr/>
              <p:nvPr/>
            </p:nvGrpSpPr>
            <p:grpSpPr>
              <a:xfrm>
                <a:off x="350084" y="5097969"/>
                <a:ext cx="1611599" cy="1648583"/>
                <a:chOff x="92331" y="5201760"/>
                <a:chExt cx="1611599" cy="1648583"/>
              </a:xfrm>
              <a:solidFill>
                <a:schemeClr val="tx1"/>
              </a:solidFill>
            </p:grpSpPr>
            <p:cxnSp>
              <p:nvCxnSpPr>
                <p:cNvPr id="339" name="직선 화살표 연결선 85"/>
                <p:cNvCxnSpPr/>
                <p:nvPr/>
              </p:nvCxnSpPr>
              <p:spPr>
                <a:xfrm flipH="1" flipV="1">
                  <a:off x="1041607" y="5493672"/>
                  <a:ext cx="470828" cy="121689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340" name="직선 화살표 연결선 85"/>
                <p:cNvCxnSpPr>
                  <a:stCxn id="352" idx="6"/>
                  <a:endCxn id="347" idx="2"/>
                </p:cNvCxnSpPr>
                <p:nvPr/>
              </p:nvCxnSpPr>
              <p:spPr>
                <a:xfrm flipV="1">
                  <a:off x="368109" y="6492418"/>
                  <a:ext cx="320136" cy="182991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341" name="직선 화살표 연결선 85"/>
                <p:cNvCxnSpPr>
                  <a:stCxn id="347" idx="5"/>
                  <a:endCxn id="348" idx="1"/>
                </p:cNvCxnSpPr>
                <p:nvPr/>
              </p:nvCxnSpPr>
              <p:spPr>
                <a:xfrm flipV="1">
                  <a:off x="868202" y="6427773"/>
                  <a:ext cx="496968" cy="6326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342" name="직선 화살표 연결선 85"/>
                <p:cNvCxnSpPr/>
                <p:nvPr/>
              </p:nvCxnSpPr>
              <p:spPr>
                <a:xfrm flipV="1">
                  <a:off x="1498324" y="5757184"/>
                  <a:ext cx="101030" cy="576000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343" name="직선 화살표 연결선 85"/>
                <p:cNvCxnSpPr>
                  <a:stCxn id="350" idx="1"/>
                  <a:endCxn id="351" idx="5"/>
                </p:cNvCxnSpPr>
                <p:nvPr/>
              </p:nvCxnSpPr>
              <p:spPr>
                <a:xfrm flipH="1" flipV="1">
                  <a:off x="297937" y="5318376"/>
                  <a:ext cx="553988" cy="114074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sp>
              <p:nvSpPr>
                <p:cNvPr id="347" name="Oval 346"/>
                <p:cNvSpPr>
                  <a:spLocks noChangeAspect="1"/>
                </p:cNvSpPr>
                <p:nvPr/>
              </p:nvSpPr>
              <p:spPr>
                <a:xfrm rot="8301112" flipH="1" flipV="1">
                  <a:off x="662596" y="6317483"/>
                  <a:ext cx="202948" cy="214999"/>
                </a:xfrm>
                <a:prstGeom prst="ellipse">
                  <a:avLst/>
                </a:prstGeom>
                <a:grp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48" name="Oval 347"/>
                <p:cNvSpPr>
                  <a:spLocks noChangeAspect="1"/>
                </p:cNvSpPr>
                <p:nvPr/>
              </p:nvSpPr>
              <p:spPr>
                <a:xfrm rot="8301112" flipH="1" flipV="1">
                  <a:off x="1367828" y="6329390"/>
                  <a:ext cx="202948" cy="214999"/>
                </a:xfrm>
                <a:prstGeom prst="ellipse">
                  <a:avLst/>
                </a:prstGeom>
                <a:grp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49" name="Oval 348"/>
                <p:cNvSpPr>
                  <a:spLocks noChangeAspect="1"/>
                </p:cNvSpPr>
                <p:nvPr/>
              </p:nvSpPr>
              <p:spPr>
                <a:xfrm rot="8301112" flipH="1" flipV="1">
                  <a:off x="1500982" y="5545200"/>
                  <a:ext cx="202948" cy="214999"/>
                </a:xfrm>
                <a:prstGeom prst="ellipse">
                  <a:avLst/>
                </a:prstGeom>
                <a:grp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50" name="Oval 349"/>
                <p:cNvSpPr>
                  <a:spLocks noChangeAspect="1"/>
                </p:cNvSpPr>
                <p:nvPr/>
              </p:nvSpPr>
              <p:spPr>
                <a:xfrm rot="8301112" flipH="1" flipV="1">
                  <a:off x="854583" y="5334067"/>
                  <a:ext cx="202948" cy="214999"/>
                </a:xfrm>
                <a:prstGeom prst="ellipse">
                  <a:avLst/>
                </a:prstGeom>
                <a:grp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51" name="Oval 350"/>
                <p:cNvSpPr>
                  <a:spLocks noChangeAspect="1"/>
                </p:cNvSpPr>
                <p:nvPr/>
              </p:nvSpPr>
              <p:spPr>
                <a:xfrm rot="8301112" flipH="1" flipV="1">
                  <a:off x="92331" y="5201760"/>
                  <a:ext cx="202948" cy="214999"/>
                </a:xfrm>
                <a:prstGeom prst="ellipse">
                  <a:avLst/>
                </a:prstGeom>
                <a:grp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52" name="Oval 351"/>
                <p:cNvSpPr>
                  <a:spLocks noChangeAspect="1"/>
                </p:cNvSpPr>
                <p:nvPr/>
              </p:nvSpPr>
              <p:spPr>
                <a:xfrm rot="8301112" flipH="1" flipV="1">
                  <a:off x="190809" y="6635344"/>
                  <a:ext cx="202948" cy="214999"/>
                </a:xfrm>
                <a:prstGeom prst="ellipse">
                  <a:avLst/>
                </a:prstGeom>
                <a:grp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</p:grpSp>
          <p:cxnSp>
            <p:nvCxnSpPr>
              <p:cNvPr id="316" name="직선 화살표 연결선 85"/>
              <p:cNvCxnSpPr>
                <a:stCxn id="347" idx="7"/>
              </p:cNvCxnSpPr>
              <p:nvPr/>
            </p:nvCxnSpPr>
            <p:spPr>
              <a:xfrm flipV="1">
                <a:off x="1024925" y="5408672"/>
                <a:ext cx="161970" cy="808035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317" name="직선 화살표 연결선 85"/>
              <p:cNvCxnSpPr>
                <a:stCxn id="347" idx="6"/>
              </p:cNvCxnSpPr>
              <p:nvPr/>
            </p:nvCxnSpPr>
            <p:spPr>
              <a:xfrm flipV="1">
                <a:off x="1097649" y="5596237"/>
                <a:ext cx="672539" cy="657520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321" name="TextBox 320"/>
              <p:cNvSpPr txBox="1"/>
              <p:nvPr/>
            </p:nvSpPr>
            <p:spPr>
              <a:xfrm>
                <a:off x="409032" y="6142729"/>
                <a:ext cx="475476" cy="382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1.0</a:t>
                </a:r>
              </a:p>
            </p:txBody>
          </p:sp>
          <p:sp>
            <p:nvSpPr>
              <p:cNvPr id="322" name="TextBox 321"/>
              <p:cNvSpPr txBox="1"/>
              <p:nvPr/>
            </p:nvSpPr>
            <p:spPr>
              <a:xfrm>
                <a:off x="1175390" y="6266344"/>
                <a:ext cx="475476" cy="382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1.2</a:t>
                </a:r>
              </a:p>
            </p:txBody>
          </p:sp>
          <p:sp>
            <p:nvSpPr>
              <p:cNvPr id="323" name="TextBox 322"/>
              <p:cNvSpPr txBox="1"/>
              <p:nvPr/>
            </p:nvSpPr>
            <p:spPr>
              <a:xfrm>
                <a:off x="671236" y="4902820"/>
                <a:ext cx="475476" cy="382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1.2</a:t>
                </a:r>
              </a:p>
            </p:txBody>
          </p:sp>
          <p:sp>
            <p:nvSpPr>
              <p:cNvPr id="324" name="TextBox 323"/>
              <p:cNvSpPr txBox="1"/>
              <p:nvPr/>
            </p:nvSpPr>
            <p:spPr>
              <a:xfrm>
                <a:off x="1348795" y="5083442"/>
                <a:ext cx="475476" cy="382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1.3</a:t>
                </a:r>
              </a:p>
            </p:txBody>
          </p:sp>
          <p:sp>
            <p:nvSpPr>
              <p:cNvPr id="329" name="TextBox 328"/>
              <p:cNvSpPr txBox="1"/>
              <p:nvPr/>
            </p:nvSpPr>
            <p:spPr>
              <a:xfrm>
                <a:off x="1784577" y="5711763"/>
                <a:ext cx="475476" cy="382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1.4</a:t>
                </a:r>
              </a:p>
            </p:txBody>
          </p:sp>
          <p:sp>
            <p:nvSpPr>
              <p:cNvPr id="330" name="TextBox 329"/>
              <p:cNvSpPr txBox="1"/>
              <p:nvPr/>
            </p:nvSpPr>
            <p:spPr>
              <a:xfrm>
                <a:off x="639948" y="5551475"/>
                <a:ext cx="475476" cy="382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1.8</a:t>
                </a:r>
              </a:p>
            </p:txBody>
          </p:sp>
          <p:sp>
            <p:nvSpPr>
              <p:cNvPr id="337" name="TextBox 336"/>
              <p:cNvSpPr txBox="1"/>
              <p:nvPr/>
            </p:nvSpPr>
            <p:spPr>
              <a:xfrm rot="19268631">
                <a:off x="1114264" y="5582876"/>
                <a:ext cx="475476" cy="382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2.0</a:t>
                </a:r>
              </a:p>
            </p:txBody>
          </p:sp>
        </p:grpSp>
        <p:sp>
          <p:nvSpPr>
            <p:cNvPr id="314" name="Rectangle 313"/>
            <p:cNvSpPr/>
            <p:nvPr/>
          </p:nvSpPr>
          <p:spPr>
            <a:xfrm>
              <a:off x="860778" y="1878542"/>
              <a:ext cx="2488415" cy="2494374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20408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-0.2007 0.00417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5" y="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-0.2007 0.00417 " pathEditMode="relative" rAng="0" ptsTypes="AA">
                                      <p:cBhvr>
                                        <p:cTn id="13" dur="2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5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45" grpId="0" animBg="1"/>
      <p:bldP spid="37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37748" y="1791401"/>
            <a:ext cx="2488415" cy="2494374"/>
            <a:chOff x="860778" y="1878542"/>
            <a:chExt cx="2488415" cy="2494374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1042068" y="1901538"/>
              <a:ext cx="2307125" cy="2227111"/>
              <a:chOff x="350084" y="4902820"/>
              <a:chExt cx="1909969" cy="1843732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350084" y="5097969"/>
                <a:ext cx="1611599" cy="1648583"/>
                <a:chOff x="92331" y="5201760"/>
                <a:chExt cx="1611599" cy="1648583"/>
              </a:xfrm>
              <a:solidFill>
                <a:schemeClr val="tx1"/>
              </a:solidFill>
            </p:grpSpPr>
            <p:cxnSp>
              <p:nvCxnSpPr>
                <p:cNvPr id="17" name="직선 화살표 연결선 85"/>
                <p:cNvCxnSpPr/>
                <p:nvPr/>
              </p:nvCxnSpPr>
              <p:spPr>
                <a:xfrm flipH="1" flipV="1">
                  <a:off x="1041607" y="5493672"/>
                  <a:ext cx="470828" cy="121689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18" name="직선 화살표 연결선 85"/>
                <p:cNvCxnSpPr>
                  <a:stCxn id="27" idx="6"/>
                  <a:endCxn id="22" idx="2"/>
                </p:cNvCxnSpPr>
                <p:nvPr/>
              </p:nvCxnSpPr>
              <p:spPr>
                <a:xfrm flipV="1">
                  <a:off x="368109" y="6492418"/>
                  <a:ext cx="320136" cy="182991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19" name="직선 화살표 연결선 85"/>
                <p:cNvCxnSpPr>
                  <a:stCxn id="22" idx="5"/>
                  <a:endCxn id="23" idx="1"/>
                </p:cNvCxnSpPr>
                <p:nvPr/>
              </p:nvCxnSpPr>
              <p:spPr>
                <a:xfrm flipV="1">
                  <a:off x="868202" y="6427773"/>
                  <a:ext cx="496968" cy="6326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20" name="직선 화살표 연결선 85"/>
                <p:cNvCxnSpPr/>
                <p:nvPr/>
              </p:nvCxnSpPr>
              <p:spPr>
                <a:xfrm flipV="1">
                  <a:off x="1498324" y="5757184"/>
                  <a:ext cx="101030" cy="576000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21" name="직선 화살표 연결선 85"/>
                <p:cNvCxnSpPr>
                  <a:stCxn id="25" idx="1"/>
                  <a:endCxn id="26" idx="5"/>
                </p:cNvCxnSpPr>
                <p:nvPr/>
              </p:nvCxnSpPr>
              <p:spPr>
                <a:xfrm flipH="1" flipV="1">
                  <a:off x="297937" y="5318376"/>
                  <a:ext cx="553988" cy="114074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sp>
              <p:nvSpPr>
                <p:cNvPr id="22" name="Oval 21"/>
                <p:cNvSpPr>
                  <a:spLocks noChangeAspect="1"/>
                </p:cNvSpPr>
                <p:nvPr/>
              </p:nvSpPr>
              <p:spPr>
                <a:xfrm rot="8301112" flipH="1" flipV="1">
                  <a:off x="662596" y="6317483"/>
                  <a:ext cx="202948" cy="214999"/>
                </a:xfrm>
                <a:prstGeom prst="ellipse">
                  <a:avLst/>
                </a:prstGeom>
                <a:grp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" name="Oval 22"/>
                <p:cNvSpPr>
                  <a:spLocks noChangeAspect="1"/>
                </p:cNvSpPr>
                <p:nvPr/>
              </p:nvSpPr>
              <p:spPr>
                <a:xfrm rot="8301112" flipH="1" flipV="1">
                  <a:off x="1367828" y="6329390"/>
                  <a:ext cx="202948" cy="214999"/>
                </a:xfrm>
                <a:prstGeom prst="ellipse">
                  <a:avLst/>
                </a:prstGeom>
                <a:grp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4" name="Oval 23"/>
                <p:cNvSpPr>
                  <a:spLocks noChangeAspect="1"/>
                </p:cNvSpPr>
                <p:nvPr/>
              </p:nvSpPr>
              <p:spPr>
                <a:xfrm rot="8301112" flipH="1" flipV="1">
                  <a:off x="1500982" y="5545200"/>
                  <a:ext cx="202948" cy="214999"/>
                </a:xfrm>
                <a:prstGeom prst="ellipse">
                  <a:avLst/>
                </a:prstGeom>
                <a:grp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5" name="Oval 24"/>
                <p:cNvSpPr>
                  <a:spLocks noChangeAspect="1"/>
                </p:cNvSpPr>
                <p:nvPr/>
              </p:nvSpPr>
              <p:spPr>
                <a:xfrm rot="8301112" flipH="1" flipV="1">
                  <a:off x="854583" y="5334067"/>
                  <a:ext cx="202948" cy="214999"/>
                </a:xfrm>
                <a:prstGeom prst="ellipse">
                  <a:avLst/>
                </a:prstGeom>
                <a:grp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" name="Oval 25"/>
                <p:cNvSpPr>
                  <a:spLocks noChangeAspect="1"/>
                </p:cNvSpPr>
                <p:nvPr/>
              </p:nvSpPr>
              <p:spPr>
                <a:xfrm rot="8301112" flipH="1" flipV="1">
                  <a:off x="92331" y="5201760"/>
                  <a:ext cx="202948" cy="214999"/>
                </a:xfrm>
                <a:prstGeom prst="ellipse">
                  <a:avLst/>
                </a:prstGeom>
                <a:grp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" name="Oval 26"/>
                <p:cNvSpPr>
                  <a:spLocks noChangeAspect="1"/>
                </p:cNvSpPr>
                <p:nvPr/>
              </p:nvSpPr>
              <p:spPr>
                <a:xfrm rot="8301112" flipH="1" flipV="1">
                  <a:off x="190809" y="6635344"/>
                  <a:ext cx="202948" cy="214999"/>
                </a:xfrm>
                <a:prstGeom prst="ellipse">
                  <a:avLst/>
                </a:prstGeom>
                <a:grp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0000"/>
                    </a:solidFill>
                  </a:endParaRPr>
                </a:p>
              </p:txBody>
            </p:sp>
          </p:grpSp>
          <p:cxnSp>
            <p:nvCxnSpPr>
              <p:cNvPr id="8" name="직선 화살표 연결선 85"/>
              <p:cNvCxnSpPr>
                <a:stCxn id="22" idx="7"/>
              </p:cNvCxnSpPr>
              <p:nvPr/>
            </p:nvCxnSpPr>
            <p:spPr>
              <a:xfrm flipV="1">
                <a:off x="1024925" y="5408672"/>
                <a:ext cx="161970" cy="808035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9" name="직선 화살표 연결선 85"/>
              <p:cNvCxnSpPr>
                <a:stCxn id="22" idx="6"/>
              </p:cNvCxnSpPr>
              <p:nvPr/>
            </p:nvCxnSpPr>
            <p:spPr>
              <a:xfrm flipV="1">
                <a:off x="1097649" y="5596237"/>
                <a:ext cx="672539" cy="657520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10" name="TextBox 9"/>
              <p:cNvSpPr txBox="1"/>
              <p:nvPr/>
            </p:nvSpPr>
            <p:spPr>
              <a:xfrm>
                <a:off x="409032" y="6142729"/>
                <a:ext cx="475476" cy="382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1.0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175390" y="6266344"/>
                <a:ext cx="475476" cy="382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1.2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71236" y="4902820"/>
                <a:ext cx="475476" cy="382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1.2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348795" y="5083442"/>
                <a:ext cx="475476" cy="382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1.3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784577" y="5711763"/>
                <a:ext cx="475476" cy="382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1.4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39948" y="5551475"/>
                <a:ext cx="475476" cy="382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1.8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9268631">
                <a:off x="1114264" y="5582876"/>
                <a:ext cx="475476" cy="382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2.0</a:t>
                </a: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860778" y="1878542"/>
              <a:ext cx="2488415" cy="2494374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4924421" y="3609157"/>
            <a:ext cx="2595477" cy="2570639"/>
            <a:chOff x="1104861" y="3613447"/>
            <a:chExt cx="3262897" cy="3231674"/>
          </a:xfrm>
        </p:grpSpPr>
        <p:cxnSp>
          <p:nvCxnSpPr>
            <p:cNvPr id="29" name="직선 연결선 15"/>
            <p:cNvCxnSpPr/>
            <p:nvPr/>
          </p:nvCxnSpPr>
          <p:spPr>
            <a:xfrm>
              <a:off x="3914114" y="4007554"/>
              <a:ext cx="0" cy="2313873"/>
            </a:xfrm>
            <a:prstGeom prst="line">
              <a:avLst/>
            </a:prstGeom>
            <a:ln w="38100" cap="rnd" cmpd="sng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15"/>
            <p:cNvCxnSpPr/>
            <p:nvPr/>
          </p:nvCxnSpPr>
          <p:spPr>
            <a:xfrm flipH="1">
              <a:off x="1828461" y="3904244"/>
              <a:ext cx="1994591" cy="0"/>
            </a:xfrm>
            <a:prstGeom prst="line">
              <a:avLst/>
            </a:prstGeom>
            <a:ln w="38100" cap="rnd" cmpd="sng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>
              <a:off x="1104861" y="3613447"/>
              <a:ext cx="3262897" cy="3231674"/>
              <a:chOff x="2045429" y="3411318"/>
              <a:chExt cx="2158772" cy="2116354"/>
            </a:xfrm>
          </p:grpSpPr>
          <p:cxnSp>
            <p:nvCxnSpPr>
              <p:cNvPr id="33" name="Straight Connector 357"/>
              <p:cNvCxnSpPr>
                <a:cxnSpLocks/>
              </p:cNvCxnSpPr>
              <p:nvPr/>
            </p:nvCxnSpPr>
            <p:spPr bwMode="auto">
              <a:xfrm flipV="1">
                <a:off x="2474578" y="5200041"/>
                <a:ext cx="1720005" cy="0"/>
              </a:xfrm>
              <a:prstGeom prst="line">
                <a:avLst/>
              </a:prstGeom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직사각형 109"/>
              <p:cNvSpPr/>
              <p:nvPr/>
            </p:nvSpPr>
            <p:spPr>
              <a:xfrm>
                <a:off x="2355051" y="5198270"/>
                <a:ext cx="261716" cy="3294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dirty="0"/>
                  <a:t>0</a:t>
                </a:r>
                <a:endParaRPr lang="ko-KR" altLang="en-US" sz="2000" dirty="0"/>
              </a:p>
            </p:txBody>
          </p:sp>
          <p:cxnSp>
            <p:nvCxnSpPr>
              <p:cNvPr id="35" name="Straight Connector 362"/>
              <p:cNvCxnSpPr>
                <a:cxnSpLocks/>
              </p:cNvCxnSpPr>
              <p:nvPr/>
            </p:nvCxnSpPr>
            <p:spPr bwMode="auto">
              <a:xfrm rot="16200000">
                <a:off x="3692724" y="5206610"/>
                <a:ext cx="94837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직사각형 112"/>
              <p:cNvSpPr/>
              <p:nvPr/>
            </p:nvSpPr>
            <p:spPr>
              <a:xfrm>
                <a:off x="3942485" y="5198270"/>
                <a:ext cx="261716" cy="3294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0" dirty="0"/>
                  <a:t>2</a:t>
                </a:r>
                <a:endParaRPr lang="ko-KR" altLang="en-US" sz="2000" dirty="0"/>
              </a:p>
            </p:txBody>
          </p:sp>
          <p:cxnSp>
            <p:nvCxnSpPr>
              <p:cNvPr id="37" name="Straight Connector 362"/>
              <p:cNvCxnSpPr>
                <a:cxnSpLocks/>
              </p:cNvCxnSpPr>
              <p:nvPr/>
            </p:nvCxnSpPr>
            <p:spPr bwMode="auto">
              <a:xfrm rot="16200000">
                <a:off x="3358351" y="5213648"/>
                <a:ext cx="94837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직사각형 114"/>
              <p:cNvSpPr/>
              <p:nvPr/>
            </p:nvSpPr>
            <p:spPr>
              <a:xfrm>
                <a:off x="3195492" y="5198270"/>
                <a:ext cx="423689" cy="3294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0" dirty="0"/>
                  <a:t>1.2</a:t>
                </a:r>
                <a:endParaRPr lang="ko-KR" altLang="en-US" sz="2000" dirty="0"/>
              </a:p>
            </p:txBody>
          </p:sp>
          <p:cxnSp>
            <p:nvCxnSpPr>
              <p:cNvPr id="39" name="Straight Connector 362"/>
              <p:cNvCxnSpPr>
                <a:cxnSpLocks/>
              </p:cNvCxnSpPr>
              <p:nvPr/>
            </p:nvCxnSpPr>
            <p:spPr bwMode="auto">
              <a:xfrm rot="16200000">
                <a:off x="3023978" y="5206610"/>
                <a:ext cx="94837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직사각형 116"/>
              <p:cNvSpPr/>
              <p:nvPr/>
            </p:nvSpPr>
            <p:spPr>
              <a:xfrm>
                <a:off x="2857093" y="5198270"/>
                <a:ext cx="423689" cy="3294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0" dirty="0"/>
                  <a:t>0.8</a:t>
                </a:r>
                <a:endParaRPr lang="ko-KR" altLang="en-US" sz="2000" dirty="0"/>
              </a:p>
            </p:txBody>
          </p:sp>
          <p:cxnSp>
            <p:nvCxnSpPr>
              <p:cNvPr id="41" name="Straight Connector 362"/>
              <p:cNvCxnSpPr>
                <a:cxnSpLocks/>
              </p:cNvCxnSpPr>
              <p:nvPr/>
            </p:nvCxnSpPr>
            <p:spPr bwMode="auto">
              <a:xfrm rot="16200000">
                <a:off x="2689605" y="5206610"/>
                <a:ext cx="94837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직사각형 118"/>
              <p:cNvSpPr/>
              <p:nvPr/>
            </p:nvSpPr>
            <p:spPr>
              <a:xfrm>
                <a:off x="2527210" y="5198270"/>
                <a:ext cx="423689" cy="3294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0" dirty="0"/>
                  <a:t>0.4</a:t>
                </a:r>
                <a:endParaRPr lang="ko-KR" altLang="en-US" sz="2000" dirty="0"/>
              </a:p>
            </p:txBody>
          </p:sp>
          <p:cxnSp>
            <p:nvCxnSpPr>
              <p:cNvPr id="43" name="Straight Connector 362"/>
              <p:cNvCxnSpPr>
                <a:cxnSpLocks/>
              </p:cNvCxnSpPr>
              <p:nvPr/>
            </p:nvCxnSpPr>
            <p:spPr bwMode="auto">
              <a:xfrm rot="16200000">
                <a:off x="4027098" y="5213004"/>
                <a:ext cx="94837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114"/>
              <p:cNvSpPr/>
              <p:nvPr/>
            </p:nvSpPr>
            <p:spPr>
              <a:xfrm>
                <a:off x="3533422" y="5198270"/>
                <a:ext cx="423689" cy="3294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0" dirty="0"/>
                  <a:t>1.6</a:t>
                </a:r>
                <a:endParaRPr lang="ko-KR" altLang="en-US" sz="2000" dirty="0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 rot="16200000">
                <a:off x="1394051" y="4062696"/>
                <a:ext cx="1788534" cy="485777"/>
                <a:chOff x="7073020" y="2774342"/>
                <a:chExt cx="2251526" cy="611530"/>
              </a:xfrm>
            </p:grpSpPr>
            <p:cxnSp>
              <p:nvCxnSpPr>
                <p:cNvPr id="46" name="Straight Connector 357"/>
                <p:cNvCxnSpPr>
                  <a:cxnSpLocks/>
                </p:cNvCxnSpPr>
                <p:nvPr/>
              </p:nvCxnSpPr>
              <p:spPr bwMode="auto">
                <a:xfrm flipV="1">
                  <a:off x="7073020" y="3309048"/>
                  <a:ext cx="2165263" cy="0"/>
                </a:xfrm>
                <a:prstGeom prst="line">
                  <a:avLst/>
                </a:prstGeom>
                <a:ln w="28575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 bwMode="auto">
                <a:xfrm rot="16200000">
                  <a:off x="8606508" y="3317317"/>
                  <a:ext cx="119388" cy="0"/>
                </a:xfrm>
                <a:prstGeom prst="line">
                  <a:avLst/>
                </a:prstGeom>
                <a:ln w="38100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직사각형 112"/>
                <p:cNvSpPr/>
                <p:nvPr/>
              </p:nvSpPr>
              <p:spPr>
                <a:xfrm rot="5400000">
                  <a:off x="8952476" y="2935641"/>
                  <a:ext cx="329465" cy="4146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en-US" altLang="ko-KR" sz="2000" dirty="0"/>
                    <a:t>2</a:t>
                  </a:r>
                  <a:endParaRPr lang="ko-KR" altLang="en-US" sz="2000" dirty="0"/>
                </a:p>
              </p:txBody>
            </p:sp>
            <p:cxnSp>
              <p:nvCxnSpPr>
                <p:cNvPr id="49" name="Straight Connector 362"/>
                <p:cNvCxnSpPr>
                  <a:cxnSpLocks/>
                </p:cNvCxnSpPr>
                <p:nvPr/>
              </p:nvCxnSpPr>
              <p:spPr bwMode="auto">
                <a:xfrm rot="16200000">
                  <a:off x="8185576" y="3326178"/>
                  <a:ext cx="119388" cy="0"/>
                </a:xfrm>
                <a:prstGeom prst="line">
                  <a:avLst/>
                </a:prstGeom>
                <a:ln w="38100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직사각형 114"/>
                <p:cNvSpPr/>
                <p:nvPr/>
              </p:nvSpPr>
              <p:spPr>
                <a:xfrm rot="5400000">
                  <a:off x="8012106" y="2833690"/>
                  <a:ext cx="533368" cy="4146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en-US" altLang="ko-KR" sz="2000" dirty="0"/>
                    <a:t>1.2</a:t>
                  </a:r>
                  <a:endParaRPr lang="ko-KR" altLang="en-US" sz="2000" dirty="0"/>
                </a:p>
              </p:txBody>
            </p:sp>
            <p:cxnSp>
              <p:nvCxnSpPr>
                <p:cNvPr id="51" name="Straight Connector 362"/>
                <p:cNvCxnSpPr>
                  <a:cxnSpLocks/>
                </p:cNvCxnSpPr>
                <p:nvPr/>
              </p:nvCxnSpPr>
              <p:spPr bwMode="auto">
                <a:xfrm rot="16200000">
                  <a:off x="7764644" y="3317317"/>
                  <a:ext cx="119388" cy="0"/>
                </a:xfrm>
                <a:prstGeom prst="line">
                  <a:avLst/>
                </a:prstGeom>
                <a:ln w="38100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직사각형 116"/>
                <p:cNvSpPr/>
                <p:nvPr/>
              </p:nvSpPr>
              <p:spPr>
                <a:xfrm rot="5400000">
                  <a:off x="7586105" y="2833690"/>
                  <a:ext cx="533368" cy="4146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en-US" altLang="ko-KR" sz="2000" dirty="0"/>
                    <a:t>0.8</a:t>
                  </a:r>
                  <a:endParaRPr lang="ko-KR" altLang="en-US" sz="2000" dirty="0"/>
                </a:p>
              </p:txBody>
            </p:sp>
            <p:cxnSp>
              <p:nvCxnSpPr>
                <p:cNvPr id="53" name="Straight Connector 362"/>
                <p:cNvCxnSpPr>
                  <a:cxnSpLocks/>
                </p:cNvCxnSpPr>
                <p:nvPr/>
              </p:nvCxnSpPr>
              <p:spPr bwMode="auto">
                <a:xfrm rot="16200000">
                  <a:off x="7343712" y="3317317"/>
                  <a:ext cx="119388" cy="0"/>
                </a:xfrm>
                <a:prstGeom prst="line">
                  <a:avLst/>
                </a:prstGeom>
                <a:ln w="38100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직사각형 118"/>
                <p:cNvSpPr/>
                <p:nvPr/>
              </p:nvSpPr>
              <p:spPr>
                <a:xfrm rot="5400000">
                  <a:off x="7170822" y="2833690"/>
                  <a:ext cx="533368" cy="4146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en-US" altLang="ko-KR" sz="2000" dirty="0"/>
                    <a:t>0.4</a:t>
                  </a:r>
                  <a:endParaRPr lang="ko-KR" altLang="en-US" sz="2000" dirty="0"/>
                </a:p>
              </p:txBody>
            </p:sp>
            <p:cxnSp>
              <p:nvCxnSpPr>
                <p:cNvPr id="55" name="Straight Connector 362"/>
                <p:cNvCxnSpPr>
                  <a:cxnSpLocks/>
                </p:cNvCxnSpPr>
                <p:nvPr/>
              </p:nvCxnSpPr>
              <p:spPr bwMode="auto">
                <a:xfrm rot="16200000">
                  <a:off x="9027441" y="3325367"/>
                  <a:ext cx="119388" cy="0"/>
                </a:xfrm>
                <a:prstGeom prst="line">
                  <a:avLst/>
                </a:prstGeom>
                <a:ln w="38100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직사각형 114"/>
                <p:cNvSpPr/>
                <p:nvPr/>
              </p:nvSpPr>
              <p:spPr>
                <a:xfrm rot="5400000">
                  <a:off x="8437512" y="2833690"/>
                  <a:ext cx="533368" cy="4146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en-US" altLang="ko-KR" sz="2000" dirty="0"/>
                    <a:t>1.6</a:t>
                  </a:r>
                  <a:endParaRPr lang="ko-KR" altLang="en-US" sz="2000" dirty="0"/>
                </a:p>
              </p:txBody>
            </p:sp>
          </p:grpSp>
        </p:grpSp>
        <p:sp>
          <p:nvSpPr>
            <p:cNvPr id="32" name="타원 49"/>
            <p:cNvSpPr>
              <a:spLocks noChangeAspect="1"/>
            </p:cNvSpPr>
            <p:nvPr/>
          </p:nvSpPr>
          <p:spPr>
            <a:xfrm>
              <a:off x="3791178" y="3843821"/>
              <a:ext cx="217650" cy="21988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4824950" y="893299"/>
            <a:ext cx="2680281" cy="2530077"/>
            <a:chOff x="2004450" y="3469413"/>
            <a:chExt cx="2197907" cy="2053619"/>
          </a:xfrm>
        </p:grpSpPr>
        <p:cxnSp>
          <p:nvCxnSpPr>
            <p:cNvPr id="82" name="Straight Connector 357"/>
            <p:cNvCxnSpPr>
              <a:cxnSpLocks/>
            </p:cNvCxnSpPr>
            <p:nvPr/>
          </p:nvCxnSpPr>
          <p:spPr bwMode="auto">
            <a:xfrm flipV="1">
              <a:off x="2474578" y="5200041"/>
              <a:ext cx="1720005" cy="0"/>
            </a:xfrm>
            <a:prstGeom prst="line">
              <a:avLst/>
            </a:prstGeom>
            <a:ln w="2857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직사각형 109"/>
            <p:cNvSpPr/>
            <p:nvPr/>
          </p:nvSpPr>
          <p:spPr>
            <a:xfrm>
              <a:off x="2355051" y="5198270"/>
              <a:ext cx="258029" cy="3247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/>
                <a:t>0</a:t>
              </a:r>
              <a:endParaRPr lang="ko-KR" altLang="en-US" sz="2000" dirty="0"/>
            </a:p>
          </p:txBody>
        </p:sp>
        <p:cxnSp>
          <p:nvCxnSpPr>
            <p:cNvPr id="84" name="Straight Connector 362"/>
            <p:cNvCxnSpPr>
              <a:cxnSpLocks/>
            </p:cNvCxnSpPr>
            <p:nvPr/>
          </p:nvCxnSpPr>
          <p:spPr bwMode="auto">
            <a:xfrm rot="16200000">
              <a:off x="3692724" y="5206610"/>
              <a:ext cx="94837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112"/>
            <p:cNvSpPr/>
            <p:nvPr/>
          </p:nvSpPr>
          <p:spPr>
            <a:xfrm>
              <a:off x="3944328" y="5198270"/>
              <a:ext cx="258029" cy="3247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/>
                <a:t>2</a:t>
              </a:r>
              <a:endParaRPr lang="ko-KR" altLang="en-US" sz="2000" dirty="0"/>
            </a:p>
          </p:txBody>
        </p:sp>
        <p:cxnSp>
          <p:nvCxnSpPr>
            <p:cNvPr id="86" name="Straight Connector 362"/>
            <p:cNvCxnSpPr>
              <a:cxnSpLocks/>
            </p:cNvCxnSpPr>
            <p:nvPr/>
          </p:nvCxnSpPr>
          <p:spPr bwMode="auto">
            <a:xfrm rot="16200000">
              <a:off x="3358351" y="5213648"/>
              <a:ext cx="94837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직사각형 114"/>
            <p:cNvSpPr/>
            <p:nvPr/>
          </p:nvSpPr>
          <p:spPr>
            <a:xfrm>
              <a:off x="3198476" y="5198270"/>
              <a:ext cx="417722" cy="3247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/>
                <a:t>1.2</a:t>
              </a:r>
              <a:endParaRPr lang="ko-KR" altLang="en-US" sz="2000" dirty="0"/>
            </a:p>
          </p:txBody>
        </p:sp>
        <p:cxnSp>
          <p:nvCxnSpPr>
            <p:cNvPr id="88" name="Straight Connector 362"/>
            <p:cNvCxnSpPr>
              <a:cxnSpLocks/>
            </p:cNvCxnSpPr>
            <p:nvPr/>
          </p:nvCxnSpPr>
          <p:spPr bwMode="auto">
            <a:xfrm rot="16200000">
              <a:off x="3023978" y="5206610"/>
              <a:ext cx="94837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직사각형 116"/>
            <p:cNvSpPr/>
            <p:nvPr/>
          </p:nvSpPr>
          <p:spPr>
            <a:xfrm>
              <a:off x="2860078" y="5198270"/>
              <a:ext cx="417722" cy="3247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/>
                <a:t>0.8</a:t>
              </a:r>
              <a:endParaRPr lang="ko-KR" altLang="en-US" sz="2000" dirty="0"/>
            </a:p>
          </p:txBody>
        </p:sp>
        <p:cxnSp>
          <p:nvCxnSpPr>
            <p:cNvPr id="90" name="Straight Connector 362"/>
            <p:cNvCxnSpPr>
              <a:cxnSpLocks/>
            </p:cNvCxnSpPr>
            <p:nvPr/>
          </p:nvCxnSpPr>
          <p:spPr bwMode="auto">
            <a:xfrm rot="16200000">
              <a:off x="2689605" y="5206610"/>
              <a:ext cx="94837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직사각형 118"/>
            <p:cNvSpPr/>
            <p:nvPr/>
          </p:nvSpPr>
          <p:spPr>
            <a:xfrm>
              <a:off x="2530194" y="5198270"/>
              <a:ext cx="417722" cy="3247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/>
                <a:t>0.4</a:t>
              </a:r>
              <a:endParaRPr lang="ko-KR" altLang="en-US" sz="2000" dirty="0"/>
            </a:p>
          </p:txBody>
        </p:sp>
        <p:cxnSp>
          <p:nvCxnSpPr>
            <p:cNvPr id="92" name="Straight Connector 362"/>
            <p:cNvCxnSpPr>
              <a:cxnSpLocks/>
            </p:cNvCxnSpPr>
            <p:nvPr/>
          </p:nvCxnSpPr>
          <p:spPr bwMode="auto">
            <a:xfrm rot="16200000">
              <a:off x="4027098" y="5213004"/>
              <a:ext cx="94837" cy="0"/>
            </a:xfrm>
            <a:prstGeom prst="line">
              <a:avLst/>
            </a:prstGeom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직사각형 114"/>
            <p:cNvSpPr/>
            <p:nvPr/>
          </p:nvSpPr>
          <p:spPr>
            <a:xfrm>
              <a:off x="3536407" y="5198270"/>
              <a:ext cx="417722" cy="3247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/>
                <a:t>1.6</a:t>
              </a:r>
              <a:endParaRPr lang="ko-KR" altLang="en-US" sz="2000" dirty="0"/>
            </a:p>
          </p:txBody>
        </p:sp>
        <p:grpSp>
          <p:nvGrpSpPr>
            <p:cNvPr id="94" name="Group 93"/>
            <p:cNvGrpSpPr/>
            <p:nvPr/>
          </p:nvGrpSpPr>
          <p:grpSpPr>
            <a:xfrm rot="16200000">
              <a:off x="1402611" y="4071252"/>
              <a:ext cx="1730440" cy="526761"/>
              <a:chOff x="7073020" y="2722750"/>
              <a:chExt cx="2178397" cy="663122"/>
            </a:xfrm>
          </p:grpSpPr>
          <p:cxnSp>
            <p:nvCxnSpPr>
              <p:cNvPr id="99" name="Straight Connector 357"/>
              <p:cNvCxnSpPr>
                <a:cxnSpLocks/>
              </p:cNvCxnSpPr>
              <p:nvPr/>
            </p:nvCxnSpPr>
            <p:spPr bwMode="auto">
              <a:xfrm flipV="1">
                <a:off x="7073020" y="3309048"/>
                <a:ext cx="2165263" cy="0"/>
              </a:xfrm>
              <a:prstGeom prst="line">
                <a:avLst/>
              </a:prstGeom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cxnSpLocks/>
              </p:cNvCxnSpPr>
              <p:nvPr/>
            </p:nvCxnSpPr>
            <p:spPr bwMode="auto">
              <a:xfrm rot="16200000">
                <a:off x="8606508" y="3317317"/>
                <a:ext cx="119388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직사각형 112"/>
              <p:cNvSpPr/>
              <p:nvPr/>
            </p:nvSpPr>
            <p:spPr>
              <a:xfrm rot="5400000">
                <a:off x="8884588" y="2881781"/>
                <a:ext cx="324825" cy="408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2000" dirty="0"/>
                  <a:t>2</a:t>
                </a:r>
                <a:endParaRPr lang="ko-KR" altLang="en-US" sz="2000" dirty="0"/>
              </a:p>
            </p:txBody>
          </p:sp>
          <p:cxnSp>
            <p:nvCxnSpPr>
              <p:cNvPr id="102" name="Straight Connector 362"/>
              <p:cNvCxnSpPr>
                <a:cxnSpLocks/>
              </p:cNvCxnSpPr>
              <p:nvPr/>
            </p:nvCxnSpPr>
            <p:spPr bwMode="auto">
              <a:xfrm rot="16200000">
                <a:off x="8185576" y="3326178"/>
                <a:ext cx="119388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직사각형 114"/>
              <p:cNvSpPr/>
              <p:nvPr/>
            </p:nvSpPr>
            <p:spPr>
              <a:xfrm rot="5400000">
                <a:off x="7945657" y="2781262"/>
                <a:ext cx="525856" cy="408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2000" dirty="0"/>
                  <a:t>1.2</a:t>
                </a:r>
                <a:endParaRPr lang="ko-KR" altLang="en-US" sz="2000" dirty="0"/>
              </a:p>
            </p:txBody>
          </p:sp>
          <p:cxnSp>
            <p:nvCxnSpPr>
              <p:cNvPr id="104" name="Straight Connector 362"/>
              <p:cNvCxnSpPr>
                <a:cxnSpLocks/>
              </p:cNvCxnSpPr>
              <p:nvPr/>
            </p:nvCxnSpPr>
            <p:spPr bwMode="auto">
              <a:xfrm rot="16200000">
                <a:off x="7764644" y="3317317"/>
                <a:ext cx="119388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직사각형 116"/>
              <p:cNvSpPr/>
              <p:nvPr/>
            </p:nvSpPr>
            <p:spPr>
              <a:xfrm rot="5400000">
                <a:off x="7519657" y="2781263"/>
                <a:ext cx="525856" cy="408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2000" dirty="0"/>
                  <a:t>0.8</a:t>
                </a:r>
                <a:endParaRPr lang="ko-KR" altLang="en-US" sz="2000" dirty="0"/>
              </a:p>
            </p:txBody>
          </p:sp>
          <p:cxnSp>
            <p:nvCxnSpPr>
              <p:cNvPr id="106" name="Straight Connector 362"/>
              <p:cNvCxnSpPr>
                <a:cxnSpLocks/>
              </p:cNvCxnSpPr>
              <p:nvPr/>
            </p:nvCxnSpPr>
            <p:spPr bwMode="auto">
              <a:xfrm rot="16200000">
                <a:off x="7343712" y="3317317"/>
                <a:ext cx="119388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직사각형 118"/>
              <p:cNvSpPr/>
              <p:nvPr/>
            </p:nvSpPr>
            <p:spPr>
              <a:xfrm rot="5400000">
                <a:off x="7104375" y="2781263"/>
                <a:ext cx="525856" cy="408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2000" dirty="0"/>
                  <a:t>0.4</a:t>
                </a:r>
                <a:endParaRPr lang="ko-KR" altLang="en-US" sz="2000" dirty="0"/>
              </a:p>
            </p:txBody>
          </p:sp>
          <p:cxnSp>
            <p:nvCxnSpPr>
              <p:cNvPr id="108" name="Straight Connector 362"/>
              <p:cNvCxnSpPr>
                <a:cxnSpLocks/>
              </p:cNvCxnSpPr>
              <p:nvPr/>
            </p:nvCxnSpPr>
            <p:spPr bwMode="auto">
              <a:xfrm rot="16200000">
                <a:off x="9027441" y="3325367"/>
                <a:ext cx="119388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직사각형 114"/>
              <p:cNvSpPr/>
              <p:nvPr/>
            </p:nvSpPr>
            <p:spPr>
              <a:xfrm rot="5400000">
                <a:off x="8371065" y="2781261"/>
                <a:ext cx="525856" cy="408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2000" dirty="0"/>
                  <a:t>1.6</a:t>
                </a:r>
                <a:endParaRPr lang="ko-KR" altLang="en-US" sz="2000" dirty="0"/>
              </a:p>
            </p:txBody>
          </p:sp>
        </p:grpSp>
        <p:sp>
          <p:nvSpPr>
            <p:cNvPr id="95" name="타원 49"/>
            <p:cNvSpPr>
              <a:spLocks noChangeAspect="1"/>
            </p:cNvSpPr>
            <p:nvPr/>
          </p:nvSpPr>
          <p:spPr>
            <a:xfrm>
              <a:off x="2403797" y="4388895"/>
              <a:ext cx="144000" cy="144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96" name="타원 49"/>
            <p:cNvSpPr>
              <a:spLocks noChangeAspect="1"/>
            </p:cNvSpPr>
            <p:nvPr/>
          </p:nvSpPr>
          <p:spPr>
            <a:xfrm>
              <a:off x="2403797" y="4227083"/>
              <a:ext cx="144000" cy="144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97" name="타원 49"/>
            <p:cNvSpPr>
              <a:spLocks noChangeAspect="1"/>
            </p:cNvSpPr>
            <p:nvPr/>
          </p:nvSpPr>
          <p:spPr>
            <a:xfrm>
              <a:off x="2403797" y="4121846"/>
              <a:ext cx="144000" cy="144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98" name="타원 49"/>
            <p:cNvSpPr>
              <a:spLocks noChangeAspect="1"/>
            </p:cNvSpPr>
            <p:nvPr/>
          </p:nvSpPr>
          <p:spPr>
            <a:xfrm>
              <a:off x="2403797" y="4026038"/>
              <a:ext cx="144000" cy="144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3640708" y="1936231"/>
            <a:ext cx="1184243" cy="3120446"/>
            <a:chOff x="3640708" y="1936231"/>
            <a:chExt cx="637958" cy="1710635"/>
          </a:xfrm>
        </p:grpSpPr>
        <p:sp>
          <p:nvSpPr>
            <p:cNvPr id="110" name="Left Bracket 109"/>
            <p:cNvSpPr/>
            <p:nvPr/>
          </p:nvSpPr>
          <p:spPr>
            <a:xfrm>
              <a:off x="4157971" y="1936231"/>
              <a:ext cx="120695" cy="1710635"/>
            </a:xfrm>
            <a:prstGeom prst="leftBracket">
              <a:avLst/>
            </a:prstGeom>
            <a:ln w="19050" cmpd="sng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111" name="Elbow Connector 110"/>
            <p:cNvCxnSpPr/>
            <p:nvPr/>
          </p:nvCxnSpPr>
          <p:spPr>
            <a:xfrm flipV="1">
              <a:off x="3640708" y="2513063"/>
              <a:ext cx="504228" cy="0"/>
            </a:xfrm>
            <a:prstGeom prst="bentConnector3">
              <a:avLst/>
            </a:prstGeom>
            <a:ln w="19050" cmpd="sng">
              <a:solidFill>
                <a:srgbClr val="0D0D0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xtBox 112"/>
          <p:cNvSpPr txBox="1"/>
          <p:nvPr/>
        </p:nvSpPr>
        <p:spPr>
          <a:xfrm>
            <a:off x="5773280" y="2192539"/>
            <a:ext cx="3167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Connected components</a:t>
            </a:r>
          </a:p>
          <a:p>
            <a:r>
              <a:rPr lang="en-US" sz="2400" dirty="0"/>
              <a:t>(CCs) 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5773280" y="5215934"/>
            <a:ext cx="882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Holes</a:t>
            </a:r>
          </a:p>
        </p:txBody>
      </p:sp>
    </p:spTree>
    <p:extLst>
      <p:ext uri="{BB962C8B-B14F-4D97-AF65-F5344CB8AC3E}">
        <p14:creationId xmlns:p14="http://schemas.microsoft.com/office/powerpoint/2010/main" val="1076213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3578-4720-F346-B9FC-EA276A89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</a:t>
            </a:r>
          </a:p>
        </p:txBody>
      </p:sp>
      <p:grpSp>
        <p:nvGrpSpPr>
          <p:cNvPr id="4" name="그룹 9">
            <a:extLst>
              <a:ext uri="{FF2B5EF4-FFF2-40B4-BE49-F238E27FC236}">
                <a16:creationId xmlns:a16="http://schemas.microsoft.com/office/drawing/2014/main" id="{A768500E-4177-4943-92C5-D1E18F673E18}"/>
              </a:ext>
            </a:extLst>
          </p:cNvPr>
          <p:cNvGrpSpPr>
            <a:grpSpLocks noChangeAspect="1"/>
          </p:cNvGrpSpPr>
          <p:nvPr/>
        </p:nvGrpSpPr>
        <p:grpSpPr>
          <a:xfrm>
            <a:off x="785168" y="1663700"/>
            <a:ext cx="3607020" cy="3670300"/>
            <a:chOff x="3131840" y="1052736"/>
            <a:chExt cx="5562600" cy="5080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7A03BA-FD32-CF42-A855-9B5178BDC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31840" y="1052736"/>
              <a:ext cx="5562600" cy="5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직사각형 7">
              <a:extLst>
                <a:ext uri="{FF2B5EF4-FFF2-40B4-BE49-F238E27FC236}">
                  <a16:creationId xmlns:a16="http://schemas.microsoft.com/office/drawing/2014/main" id="{6AB94D0B-29FE-3E46-A731-64C653A9625A}"/>
                </a:ext>
              </a:extLst>
            </p:cNvPr>
            <p:cNvSpPr/>
            <p:nvPr/>
          </p:nvSpPr>
          <p:spPr>
            <a:xfrm>
              <a:off x="3166524" y="1055343"/>
              <a:ext cx="5509932" cy="50379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F82572D-8854-484A-BC97-04BD4FC9B925}"/>
              </a:ext>
            </a:extLst>
          </p:cNvPr>
          <p:cNvSpPr txBox="1"/>
          <p:nvPr/>
        </p:nvSpPr>
        <p:spPr>
          <a:xfrm>
            <a:off x="4551039" y="3362257"/>
            <a:ext cx="42595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many holes does </a:t>
            </a:r>
          </a:p>
          <a:p>
            <a:r>
              <a:rPr lang="en-US" sz="2800" dirty="0"/>
              <a:t>this topological space have?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6D004-DC06-D747-9795-7F3501632791}"/>
              </a:ext>
            </a:extLst>
          </p:cNvPr>
          <p:cNvSpPr txBox="1"/>
          <p:nvPr/>
        </p:nvSpPr>
        <p:spPr>
          <a:xfrm>
            <a:off x="4551039" y="2301876"/>
            <a:ext cx="33229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Distance between nodes </a:t>
            </a:r>
          </a:p>
          <a:p>
            <a:r>
              <a:rPr lang="en-US" sz="2400" dirty="0"/>
              <a:t>:</a:t>
            </a:r>
            <a:r>
              <a:rPr lang="en-US" altLang="ko-KR" sz="2400" dirty="0"/>
              <a:t> Euclidean distance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8433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/>
          <p:cNvGrpSpPr/>
          <p:nvPr/>
        </p:nvGrpSpPr>
        <p:grpSpPr>
          <a:xfrm>
            <a:off x="127751" y="3829133"/>
            <a:ext cx="8543772" cy="3028867"/>
            <a:chOff x="419062" y="3255640"/>
            <a:chExt cx="8383804" cy="4348814"/>
          </a:xfrm>
        </p:grpSpPr>
        <p:pic>
          <p:nvPicPr>
            <p:cNvPr id="12" name="Picture 150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22852" y="3540264"/>
              <a:ext cx="7681456" cy="314416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739022" y="6832895"/>
              <a:ext cx="1063844" cy="771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threshold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2736" y="5730381"/>
              <a:ext cx="296037" cy="771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/>
                <a:t>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4764" y="4845486"/>
              <a:ext cx="385697" cy="707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b="1" dirty="0"/>
                <a:t>10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4764" y="3946724"/>
              <a:ext cx="385697" cy="707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b="1" dirty="0"/>
                <a:t>20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-963676" y="4638378"/>
              <a:ext cx="3127893" cy="362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Index of holes</a:t>
              </a:r>
            </a:p>
          </p:txBody>
        </p:sp>
      </p:grpSp>
      <p:cxnSp>
        <p:nvCxnSpPr>
          <p:cNvPr id="24" name="직선 연결선 15"/>
          <p:cNvCxnSpPr>
            <a:cxnSpLocks/>
          </p:cNvCxnSpPr>
          <p:nvPr/>
        </p:nvCxnSpPr>
        <p:spPr>
          <a:xfrm>
            <a:off x="1619544" y="4304169"/>
            <a:ext cx="0" cy="1800000"/>
          </a:xfrm>
          <a:prstGeom prst="line">
            <a:avLst/>
          </a:prstGeom>
          <a:ln w="12700" cap="rnd" cmpd="sng">
            <a:solidFill>
              <a:schemeClr val="tx1">
                <a:lumMod val="50000"/>
                <a:lumOff val="50000"/>
              </a:schemeClr>
            </a:solidFill>
            <a:prstDash val="sys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15"/>
          <p:cNvCxnSpPr>
            <a:cxnSpLocks/>
          </p:cNvCxnSpPr>
          <p:nvPr/>
        </p:nvCxnSpPr>
        <p:spPr>
          <a:xfrm>
            <a:off x="2479495" y="4304169"/>
            <a:ext cx="0" cy="1800000"/>
          </a:xfrm>
          <a:prstGeom prst="line">
            <a:avLst/>
          </a:prstGeom>
          <a:ln w="12700" cap="rnd" cmpd="sng">
            <a:solidFill>
              <a:schemeClr val="tx1">
                <a:lumMod val="50000"/>
                <a:lumOff val="50000"/>
              </a:schemeClr>
            </a:solidFill>
            <a:prstDash val="sys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15"/>
          <p:cNvCxnSpPr>
            <a:cxnSpLocks/>
          </p:cNvCxnSpPr>
          <p:nvPr/>
        </p:nvCxnSpPr>
        <p:spPr>
          <a:xfrm>
            <a:off x="3334260" y="4304169"/>
            <a:ext cx="0" cy="1800000"/>
          </a:xfrm>
          <a:prstGeom prst="line">
            <a:avLst/>
          </a:prstGeom>
          <a:ln w="12700" cap="rnd" cmpd="sng">
            <a:solidFill>
              <a:schemeClr val="tx1">
                <a:lumMod val="50000"/>
                <a:lumOff val="50000"/>
              </a:schemeClr>
            </a:solidFill>
            <a:prstDash val="sys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15"/>
          <p:cNvCxnSpPr>
            <a:cxnSpLocks/>
          </p:cNvCxnSpPr>
          <p:nvPr/>
        </p:nvCxnSpPr>
        <p:spPr>
          <a:xfrm>
            <a:off x="4195328" y="4304169"/>
            <a:ext cx="0" cy="1800000"/>
          </a:xfrm>
          <a:prstGeom prst="line">
            <a:avLst/>
          </a:prstGeom>
          <a:ln w="12700" cap="rnd" cmpd="sng">
            <a:solidFill>
              <a:schemeClr val="tx1">
                <a:lumMod val="50000"/>
                <a:lumOff val="50000"/>
              </a:schemeClr>
            </a:solidFill>
            <a:prstDash val="sys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15"/>
          <p:cNvCxnSpPr>
            <a:cxnSpLocks/>
          </p:cNvCxnSpPr>
          <p:nvPr/>
        </p:nvCxnSpPr>
        <p:spPr>
          <a:xfrm>
            <a:off x="5071783" y="4304169"/>
            <a:ext cx="0" cy="1800000"/>
          </a:xfrm>
          <a:prstGeom prst="line">
            <a:avLst/>
          </a:prstGeom>
          <a:ln w="12700" cap="rnd" cmpd="sng">
            <a:solidFill>
              <a:schemeClr val="tx1">
                <a:lumMod val="50000"/>
                <a:lumOff val="50000"/>
              </a:schemeClr>
            </a:solidFill>
            <a:prstDash val="sys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15"/>
          <p:cNvCxnSpPr>
            <a:cxnSpLocks/>
          </p:cNvCxnSpPr>
          <p:nvPr/>
        </p:nvCxnSpPr>
        <p:spPr>
          <a:xfrm>
            <a:off x="5935879" y="4304169"/>
            <a:ext cx="0" cy="1800000"/>
          </a:xfrm>
          <a:prstGeom prst="line">
            <a:avLst/>
          </a:prstGeom>
          <a:ln w="12700" cap="rnd" cmpd="sng">
            <a:solidFill>
              <a:schemeClr val="tx1">
                <a:lumMod val="50000"/>
                <a:lumOff val="50000"/>
              </a:schemeClr>
            </a:solidFill>
            <a:prstDash val="sys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15"/>
          <p:cNvCxnSpPr>
            <a:cxnSpLocks/>
          </p:cNvCxnSpPr>
          <p:nvPr/>
        </p:nvCxnSpPr>
        <p:spPr>
          <a:xfrm>
            <a:off x="6787275" y="4304169"/>
            <a:ext cx="0" cy="1800000"/>
          </a:xfrm>
          <a:prstGeom prst="line">
            <a:avLst/>
          </a:prstGeom>
          <a:ln w="12700" cap="rnd" cmpd="sng">
            <a:solidFill>
              <a:schemeClr val="tx1">
                <a:lumMod val="50000"/>
                <a:lumOff val="50000"/>
              </a:schemeClr>
            </a:solidFill>
            <a:prstDash val="sys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5"/>
          <p:cNvCxnSpPr>
            <a:cxnSpLocks/>
          </p:cNvCxnSpPr>
          <p:nvPr/>
        </p:nvCxnSpPr>
        <p:spPr>
          <a:xfrm>
            <a:off x="7638718" y="4304169"/>
            <a:ext cx="0" cy="1800000"/>
          </a:xfrm>
          <a:prstGeom prst="line">
            <a:avLst/>
          </a:prstGeom>
          <a:ln w="12700" cap="rnd" cmpd="sng">
            <a:solidFill>
              <a:schemeClr val="tx1">
                <a:lumMod val="50000"/>
                <a:lumOff val="50000"/>
              </a:schemeClr>
            </a:solidFill>
            <a:prstDash val="sys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15"/>
          <p:cNvCxnSpPr>
            <a:cxnSpLocks/>
          </p:cNvCxnSpPr>
          <p:nvPr/>
        </p:nvCxnSpPr>
        <p:spPr>
          <a:xfrm>
            <a:off x="8494892" y="2120900"/>
            <a:ext cx="0" cy="3928067"/>
          </a:xfrm>
          <a:prstGeom prst="line">
            <a:avLst/>
          </a:prstGeom>
          <a:ln w="12700" cap="rnd" cmpd="sng">
            <a:solidFill>
              <a:schemeClr val="tx1">
                <a:lumMod val="50000"/>
                <a:lumOff val="50000"/>
              </a:schemeClr>
            </a:solidFill>
            <a:prstDash val="sys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425" y="527224"/>
            <a:ext cx="1616331" cy="159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0783" y="2273085"/>
            <a:ext cx="1616331" cy="159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97218" y="527224"/>
            <a:ext cx="1616331" cy="159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74" name="Picture 2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84896" y="2273085"/>
            <a:ext cx="1616331" cy="159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75" name="Picture 2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54011" y="527224"/>
            <a:ext cx="1616331" cy="159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76" name="Picture 2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49009" y="2273085"/>
            <a:ext cx="1616331" cy="159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77" name="Picture 2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610804" y="527224"/>
            <a:ext cx="1616331" cy="159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78" name="Picture 3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513121" y="2273085"/>
            <a:ext cx="1616331" cy="159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79" name="Picture 3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467595" y="527224"/>
            <a:ext cx="1616331" cy="159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2" name="TextBox 271"/>
          <p:cNvSpPr txBox="1"/>
          <p:nvPr/>
        </p:nvSpPr>
        <p:spPr>
          <a:xfrm>
            <a:off x="6590304" y="4930156"/>
            <a:ext cx="2312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Barcode of holes</a:t>
            </a:r>
          </a:p>
        </p:txBody>
      </p:sp>
      <p:sp>
        <p:nvSpPr>
          <p:cNvPr id="273" name="TextBox 272"/>
          <p:cNvSpPr txBox="1"/>
          <p:nvPr/>
        </p:nvSpPr>
        <p:spPr>
          <a:xfrm>
            <a:off x="1399037" y="6048967"/>
            <a:ext cx="447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0.1</a:t>
            </a:r>
          </a:p>
        </p:txBody>
      </p:sp>
      <p:sp>
        <p:nvSpPr>
          <p:cNvPr id="274" name="TextBox 273"/>
          <p:cNvSpPr txBox="1"/>
          <p:nvPr/>
        </p:nvSpPr>
        <p:spPr>
          <a:xfrm>
            <a:off x="2260270" y="6048967"/>
            <a:ext cx="447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0.2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3136560" y="6048967"/>
            <a:ext cx="447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0.3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3997793" y="6048967"/>
            <a:ext cx="447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0.4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4852781" y="6048967"/>
            <a:ext cx="447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0.5</a:t>
            </a:r>
          </a:p>
        </p:txBody>
      </p:sp>
      <p:sp>
        <p:nvSpPr>
          <p:cNvPr id="278" name="TextBox 277"/>
          <p:cNvSpPr txBox="1"/>
          <p:nvPr/>
        </p:nvSpPr>
        <p:spPr>
          <a:xfrm>
            <a:off x="5714014" y="6048967"/>
            <a:ext cx="447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0.6</a:t>
            </a:r>
          </a:p>
        </p:txBody>
      </p:sp>
      <p:sp>
        <p:nvSpPr>
          <p:cNvPr id="279" name="TextBox 278"/>
          <p:cNvSpPr txBox="1"/>
          <p:nvPr/>
        </p:nvSpPr>
        <p:spPr>
          <a:xfrm>
            <a:off x="6590304" y="6048967"/>
            <a:ext cx="447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0.7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7451537" y="6048967"/>
            <a:ext cx="447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0.8</a:t>
            </a:r>
          </a:p>
        </p:txBody>
      </p:sp>
      <p:sp>
        <p:nvSpPr>
          <p:cNvPr id="281" name="TextBox 280"/>
          <p:cNvSpPr txBox="1"/>
          <p:nvPr/>
        </p:nvSpPr>
        <p:spPr>
          <a:xfrm>
            <a:off x="8283812" y="6048967"/>
            <a:ext cx="447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0.9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00EDA4-4357-5D4A-8D62-0701F8BE7CB1}"/>
              </a:ext>
            </a:extLst>
          </p:cNvPr>
          <p:cNvGrpSpPr/>
          <p:nvPr/>
        </p:nvGrpSpPr>
        <p:grpSpPr>
          <a:xfrm>
            <a:off x="6380869" y="2120900"/>
            <a:ext cx="419106" cy="2307376"/>
            <a:chOff x="6380869" y="1638300"/>
            <a:chExt cx="419106" cy="2307376"/>
          </a:xfrm>
        </p:grpSpPr>
        <p:cxnSp>
          <p:nvCxnSpPr>
            <p:cNvPr id="120" name="직선 연결선 15">
              <a:extLst>
                <a:ext uri="{FF2B5EF4-FFF2-40B4-BE49-F238E27FC236}">
                  <a16:creationId xmlns:a16="http://schemas.microsoft.com/office/drawing/2014/main" id="{568FE021-2618-884D-9064-28F006BAB8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0869" y="1638300"/>
              <a:ext cx="1" cy="2019333"/>
            </a:xfrm>
            <a:prstGeom prst="line">
              <a:avLst/>
            </a:prstGeom>
            <a:ln w="12700" cap="rnd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5">
              <a:extLst>
                <a:ext uri="{FF2B5EF4-FFF2-40B4-BE49-F238E27FC236}">
                  <a16:creationId xmlns:a16="http://schemas.microsoft.com/office/drawing/2014/main" id="{AC9D2DBA-845C-EC43-B075-44A440C116B6}"/>
                </a:ext>
              </a:extLst>
            </p:cNvPr>
            <p:cNvCxnSpPr>
              <a:cxnSpLocks/>
            </p:cNvCxnSpPr>
            <p:nvPr/>
          </p:nvCxnSpPr>
          <p:spPr>
            <a:xfrm>
              <a:off x="6380869" y="3651329"/>
              <a:ext cx="419106" cy="0"/>
            </a:xfrm>
            <a:prstGeom prst="line">
              <a:avLst/>
            </a:prstGeom>
            <a:ln w="12700" cap="rnd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5">
              <a:extLst>
                <a:ext uri="{FF2B5EF4-FFF2-40B4-BE49-F238E27FC236}">
                  <a16:creationId xmlns:a16="http://schemas.microsoft.com/office/drawing/2014/main" id="{4602940C-0310-FC45-9CB0-4C8FDCB5B46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36922" y="3801676"/>
              <a:ext cx="288000" cy="0"/>
            </a:xfrm>
            <a:prstGeom prst="line">
              <a:avLst/>
            </a:prstGeom>
            <a:ln w="12700" cap="rnd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B342C8A-6A55-6E40-9A2D-BDA0341608F9}"/>
              </a:ext>
            </a:extLst>
          </p:cNvPr>
          <p:cNvGrpSpPr/>
          <p:nvPr/>
        </p:nvGrpSpPr>
        <p:grpSpPr>
          <a:xfrm>
            <a:off x="7288147" y="3866761"/>
            <a:ext cx="350726" cy="406250"/>
            <a:chOff x="6449249" y="3539426"/>
            <a:chExt cx="350726" cy="406250"/>
          </a:xfrm>
        </p:grpSpPr>
        <p:cxnSp>
          <p:nvCxnSpPr>
            <p:cNvPr id="128" name="직선 연결선 15">
              <a:extLst>
                <a:ext uri="{FF2B5EF4-FFF2-40B4-BE49-F238E27FC236}">
                  <a16:creationId xmlns:a16="http://schemas.microsoft.com/office/drawing/2014/main" id="{027EAF5C-493B-A14E-95D9-392B55C156E4}"/>
                </a:ext>
              </a:extLst>
            </p:cNvPr>
            <p:cNvCxnSpPr>
              <a:cxnSpLocks/>
            </p:cNvCxnSpPr>
            <p:nvPr/>
          </p:nvCxnSpPr>
          <p:spPr>
            <a:xfrm>
              <a:off x="6449249" y="3539426"/>
              <a:ext cx="0" cy="118207"/>
            </a:xfrm>
            <a:prstGeom prst="line">
              <a:avLst/>
            </a:prstGeom>
            <a:ln w="12700" cap="rnd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5">
              <a:extLst>
                <a:ext uri="{FF2B5EF4-FFF2-40B4-BE49-F238E27FC236}">
                  <a16:creationId xmlns:a16="http://schemas.microsoft.com/office/drawing/2014/main" id="{8F032CEC-6606-8347-95FA-10026368BBA7}"/>
                </a:ext>
              </a:extLst>
            </p:cNvPr>
            <p:cNvCxnSpPr>
              <a:cxnSpLocks/>
            </p:cNvCxnSpPr>
            <p:nvPr/>
          </p:nvCxnSpPr>
          <p:spPr>
            <a:xfrm>
              <a:off x="6482388" y="3651329"/>
              <a:ext cx="317587" cy="0"/>
            </a:xfrm>
            <a:prstGeom prst="line">
              <a:avLst/>
            </a:prstGeom>
            <a:ln w="12700" cap="rnd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5">
              <a:extLst>
                <a:ext uri="{FF2B5EF4-FFF2-40B4-BE49-F238E27FC236}">
                  <a16:creationId xmlns:a16="http://schemas.microsoft.com/office/drawing/2014/main" id="{1ACEB67A-0AC1-A145-A765-727FF9F2D7B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49622" y="3801676"/>
              <a:ext cx="288000" cy="0"/>
            </a:xfrm>
            <a:prstGeom prst="line">
              <a:avLst/>
            </a:prstGeom>
            <a:ln w="12700" cap="rnd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ECBD6AB-6B4B-CF42-BC69-10A4063D2E71}"/>
              </a:ext>
            </a:extLst>
          </p:cNvPr>
          <p:cNvGrpSpPr/>
          <p:nvPr/>
        </p:nvGrpSpPr>
        <p:grpSpPr>
          <a:xfrm>
            <a:off x="5402861" y="3848778"/>
            <a:ext cx="540000" cy="439283"/>
            <a:chOff x="6266569" y="3525393"/>
            <a:chExt cx="540000" cy="439283"/>
          </a:xfrm>
        </p:grpSpPr>
        <p:cxnSp>
          <p:nvCxnSpPr>
            <p:cNvPr id="136" name="직선 연결선 15">
              <a:extLst>
                <a:ext uri="{FF2B5EF4-FFF2-40B4-BE49-F238E27FC236}">
                  <a16:creationId xmlns:a16="http://schemas.microsoft.com/office/drawing/2014/main" id="{E28195DF-73E6-5740-B7D2-3E2EC9FEEF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6571" y="3525393"/>
              <a:ext cx="0" cy="252000"/>
            </a:xfrm>
            <a:prstGeom prst="line">
              <a:avLst/>
            </a:prstGeom>
            <a:ln w="12700" cap="rnd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5">
              <a:extLst>
                <a:ext uri="{FF2B5EF4-FFF2-40B4-BE49-F238E27FC236}">
                  <a16:creationId xmlns:a16="http://schemas.microsoft.com/office/drawing/2014/main" id="{3DC89431-5ED6-1949-8B16-11CF43A90DE6}"/>
                </a:ext>
              </a:extLst>
            </p:cNvPr>
            <p:cNvCxnSpPr>
              <a:cxnSpLocks/>
            </p:cNvCxnSpPr>
            <p:nvPr/>
          </p:nvCxnSpPr>
          <p:spPr>
            <a:xfrm>
              <a:off x="6266569" y="3791029"/>
              <a:ext cx="540000" cy="0"/>
            </a:xfrm>
            <a:prstGeom prst="line">
              <a:avLst/>
            </a:prstGeom>
            <a:ln w="12700" cap="rnd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5">
              <a:extLst>
                <a:ext uri="{FF2B5EF4-FFF2-40B4-BE49-F238E27FC236}">
                  <a16:creationId xmlns:a16="http://schemas.microsoft.com/office/drawing/2014/main" id="{BF6BEB99-C556-DE4F-BE3A-45ED84F8CB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3622" y="3874676"/>
              <a:ext cx="180000" cy="0"/>
            </a:xfrm>
            <a:prstGeom prst="line">
              <a:avLst/>
            </a:prstGeom>
            <a:ln w="12700" cap="rnd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EC187E5-86A6-5447-A6F0-5FE03E324C17}"/>
              </a:ext>
            </a:extLst>
          </p:cNvPr>
          <p:cNvGrpSpPr/>
          <p:nvPr/>
        </p:nvGrpSpPr>
        <p:grpSpPr>
          <a:xfrm>
            <a:off x="4502199" y="2124762"/>
            <a:ext cx="565153" cy="2163376"/>
            <a:chOff x="6380869" y="1638300"/>
            <a:chExt cx="565153" cy="2163376"/>
          </a:xfrm>
        </p:grpSpPr>
        <p:cxnSp>
          <p:nvCxnSpPr>
            <p:cNvPr id="140" name="직선 연결선 15">
              <a:extLst>
                <a:ext uri="{FF2B5EF4-FFF2-40B4-BE49-F238E27FC236}">
                  <a16:creationId xmlns:a16="http://schemas.microsoft.com/office/drawing/2014/main" id="{3E13D9F6-067D-FB41-A3E4-F42B20091D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0869" y="1638300"/>
              <a:ext cx="1" cy="2019333"/>
            </a:xfrm>
            <a:prstGeom prst="line">
              <a:avLst/>
            </a:prstGeom>
            <a:ln w="12700" cap="rnd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5">
              <a:extLst>
                <a:ext uri="{FF2B5EF4-FFF2-40B4-BE49-F238E27FC236}">
                  <a16:creationId xmlns:a16="http://schemas.microsoft.com/office/drawing/2014/main" id="{D98343BE-E506-514F-8A63-E480958D084F}"/>
                </a:ext>
              </a:extLst>
            </p:cNvPr>
            <p:cNvCxnSpPr>
              <a:cxnSpLocks/>
            </p:cNvCxnSpPr>
            <p:nvPr/>
          </p:nvCxnSpPr>
          <p:spPr>
            <a:xfrm>
              <a:off x="6380869" y="3651329"/>
              <a:ext cx="540000" cy="0"/>
            </a:xfrm>
            <a:prstGeom prst="line">
              <a:avLst/>
            </a:prstGeom>
            <a:ln w="12700" cap="rnd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5">
              <a:extLst>
                <a:ext uri="{FF2B5EF4-FFF2-40B4-BE49-F238E27FC236}">
                  <a16:creationId xmlns:a16="http://schemas.microsoft.com/office/drawing/2014/main" id="{5434A9CB-4FC6-654C-AC15-75602502939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4022" y="3729676"/>
              <a:ext cx="144000" cy="0"/>
            </a:xfrm>
            <a:prstGeom prst="line">
              <a:avLst/>
            </a:prstGeom>
            <a:ln w="12700" cap="rnd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764829E-6386-DF4E-83E3-8FC1E0883708}"/>
              </a:ext>
            </a:extLst>
          </p:cNvPr>
          <p:cNvGrpSpPr/>
          <p:nvPr/>
        </p:nvGrpSpPr>
        <p:grpSpPr>
          <a:xfrm>
            <a:off x="3575099" y="3826562"/>
            <a:ext cx="615953" cy="474276"/>
            <a:chOff x="6330069" y="3327400"/>
            <a:chExt cx="615953" cy="474276"/>
          </a:xfrm>
        </p:grpSpPr>
        <p:cxnSp>
          <p:nvCxnSpPr>
            <p:cNvPr id="144" name="직선 연결선 15">
              <a:extLst>
                <a:ext uri="{FF2B5EF4-FFF2-40B4-BE49-F238E27FC236}">
                  <a16:creationId xmlns:a16="http://schemas.microsoft.com/office/drawing/2014/main" id="{61502D0C-4DE1-1946-B656-55587CD9CE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0069" y="3327400"/>
              <a:ext cx="1" cy="324000"/>
            </a:xfrm>
            <a:prstGeom prst="line">
              <a:avLst/>
            </a:prstGeom>
            <a:ln w="12700" cap="rnd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5">
              <a:extLst>
                <a:ext uri="{FF2B5EF4-FFF2-40B4-BE49-F238E27FC236}">
                  <a16:creationId xmlns:a16="http://schemas.microsoft.com/office/drawing/2014/main" id="{A334EA5E-2D76-6C43-95A8-4ABD650C72D0}"/>
                </a:ext>
              </a:extLst>
            </p:cNvPr>
            <p:cNvCxnSpPr>
              <a:cxnSpLocks/>
            </p:cNvCxnSpPr>
            <p:nvPr/>
          </p:nvCxnSpPr>
          <p:spPr>
            <a:xfrm>
              <a:off x="6330069" y="3651329"/>
              <a:ext cx="612000" cy="0"/>
            </a:xfrm>
            <a:prstGeom prst="line">
              <a:avLst/>
            </a:prstGeom>
            <a:ln w="12700" cap="rnd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5">
              <a:extLst>
                <a:ext uri="{FF2B5EF4-FFF2-40B4-BE49-F238E27FC236}">
                  <a16:creationId xmlns:a16="http://schemas.microsoft.com/office/drawing/2014/main" id="{F454C084-7692-4D40-B60A-DB71DCAE89E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4022" y="3729676"/>
              <a:ext cx="144000" cy="0"/>
            </a:xfrm>
            <a:prstGeom prst="line">
              <a:avLst/>
            </a:prstGeom>
            <a:ln w="12700" cap="rnd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7DEF0623-A3EE-2B4B-B365-D84D0C8B7233}"/>
              </a:ext>
            </a:extLst>
          </p:cNvPr>
          <p:cNvGrpSpPr/>
          <p:nvPr/>
        </p:nvGrpSpPr>
        <p:grpSpPr>
          <a:xfrm>
            <a:off x="2647999" y="2082800"/>
            <a:ext cx="692153" cy="2218038"/>
            <a:chOff x="6253869" y="1583638"/>
            <a:chExt cx="692153" cy="2218038"/>
          </a:xfrm>
        </p:grpSpPr>
        <p:cxnSp>
          <p:nvCxnSpPr>
            <p:cNvPr id="148" name="직선 연결선 15">
              <a:extLst>
                <a:ext uri="{FF2B5EF4-FFF2-40B4-BE49-F238E27FC236}">
                  <a16:creationId xmlns:a16="http://schemas.microsoft.com/office/drawing/2014/main" id="{B61B5741-A05F-5245-82A8-9F1E7D332A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3870" y="1583638"/>
              <a:ext cx="0" cy="2052000"/>
            </a:xfrm>
            <a:prstGeom prst="line">
              <a:avLst/>
            </a:prstGeom>
            <a:ln w="12700" cap="rnd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5">
              <a:extLst>
                <a:ext uri="{FF2B5EF4-FFF2-40B4-BE49-F238E27FC236}">
                  <a16:creationId xmlns:a16="http://schemas.microsoft.com/office/drawing/2014/main" id="{F8939754-3957-C14D-8EAB-69F46AE7B8C6}"/>
                </a:ext>
              </a:extLst>
            </p:cNvPr>
            <p:cNvCxnSpPr>
              <a:cxnSpLocks/>
            </p:cNvCxnSpPr>
            <p:nvPr/>
          </p:nvCxnSpPr>
          <p:spPr>
            <a:xfrm>
              <a:off x="6253869" y="3651329"/>
              <a:ext cx="684000" cy="0"/>
            </a:xfrm>
            <a:prstGeom prst="line">
              <a:avLst/>
            </a:prstGeom>
            <a:ln w="12700" cap="rnd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5">
              <a:extLst>
                <a:ext uri="{FF2B5EF4-FFF2-40B4-BE49-F238E27FC236}">
                  <a16:creationId xmlns:a16="http://schemas.microsoft.com/office/drawing/2014/main" id="{58F8051B-4753-EE47-B5C9-E1920B5CF22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74022" y="3729676"/>
              <a:ext cx="144000" cy="0"/>
            </a:xfrm>
            <a:prstGeom prst="line">
              <a:avLst/>
            </a:prstGeom>
            <a:ln w="12700" cap="rnd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3D6742D0-97B2-7F4F-9FA8-908C22E6BC7C}"/>
              </a:ext>
            </a:extLst>
          </p:cNvPr>
          <p:cNvGrpSpPr/>
          <p:nvPr/>
        </p:nvGrpSpPr>
        <p:grpSpPr>
          <a:xfrm>
            <a:off x="806499" y="2082800"/>
            <a:ext cx="792000" cy="2016000"/>
            <a:chOff x="6253869" y="1583638"/>
            <a:chExt cx="792000" cy="2016000"/>
          </a:xfrm>
        </p:grpSpPr>
        <p:cxnSp>
          <p:nvCxnSpPr>
            <p:cNvPr id="152" name="직선 연결선 15">
              <a:extLst>
                <a:ext uri="{FF2B5EF4-FFF2-40B4-BE49-F238E27FC236}">
                  <a16:creationId xmlns:a16="http://schemas.microsoft.com/office/drawing/2014/main" id="{C2135668-42A7-BE43-9E3D-D0AD515B98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3870" y="1583638"/>
              <a:ext cx="0" cy="2016000"/>
            </a:xfrm>
            <a:prstGeom prst="line">
              <a:avLst/>
            </a:prstGeom>
            <a:ln w="12700" cap="rnd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">
              <a:extLst>
                <a:ext uri="{FF2B5EF4-FFF2-40B4-BE49-F238E27FC236}">
                  <a16:creationId xmlns:a16="http://schemas.microsoft.com/office/drawing/2014/main" id="{D0B8F807-F99E-3B43-9901-F98BC14DDB02}"/>
                </a:ext>
              </a:extLst>
            </p:cNvPr>
            <p:cNvCxnSpPr>
              <a:cxnSpLocks/>
            </p:cNvCxnSpPr>
            <p:nvPr/>
          </p:nvCxnSpPr>
          <p:spPr>
            <a:xfrm>
              <a:off x="6253869" y="3587829"/>
              <a:ext cx="792000" cy="0"/>
            </a:xfrm>
            <a:prstGeom prst="line">
              <a:avLst/>
            </a:prstGeom>
            <a:ln w="12700" cap="rnd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67CED19-7D01-7C4A-B633-F7BC0F47C277}"/>
              </a:ext>
            </a:extLst>
          </p:cNvPr>
          <p:cNvGrpSpPr/>
          <p:nvPr/>
        </p:nvGrpSpPr>
        <p:grpSpPr>
          <a:xfrm>
            <a:off x="1708716" y="3839540"/>
            <a:ext cx="768353" cy="446776"/>
            <a:chOff x="6330069" y="3327400"/>
            <a:chExt cx="768353" cy="446776"/>
          </a:xfrm>
        </p:grpSpPr>
        <p:cxnSp>
          <p:nvCxnSpPr>
            <p:cNvPr id="156" name="직선 연결선 15">
              <a:extLst>
                <a:ext uri="{FF2B5EF4-FFF2-40B4-BE49-F238E27FC236}">
                  <a16:creationId xmlns:a16="http://schemas.microsoft.com/office/drawing/2014/main" id="{74440DD2-CC0F-0444-802B-57CC9F197A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0069" y="3327400"/>
              <a:ext cx="1" cy="252000"/>
            </a:xfrm>
            <a:prstGeom prst="line">
              <a:avLst/>
            </a:prstGeom>
            <a:ln w="12700" cap="rnd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">
              <a:extLst>
                <a:ext uri="{FF2B5EF4-FFF2-40B4-BE49-F238E27FC236}">
                  <a16:creationId xmlns:a16="http://schemas.microsoft.com/office/drawing/2014/main" id="{965DCB55-6C27-5346-B0EC-8E5DE9DBAAB0}"/>
                </a:ext>
              </a:extLst>
            </p:cNvPr>
            <p:cNvCxnSpPr>
              <a:cxnSpLocks/>
            </p:cNvCxnSpPr>
            <p:nvPr/>
          </p:nvCxnSpPr>
          <p:spPr>
            <a:xfrm>
              <a:off x="6330069" y="3587829"/>
              <a:ext cx="756000" cy="0"/>
            </a:xfrm>
            <a:prstGeom prst="line">
              <a:avLst/>
            </a:prstGeom>
            <a:ln w="12700" cap="rnd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">
              <a:extLst>
                <a:ext uri="{FF2B5EF4-FFF2-40B4-BE49-F238E27FC236}">
                  <a16:creationId xmlns:a16="http://schemas.microsoft.com/office/drawing/2014/main" id="{D52802C1-A22F-5541-B4F9-EF2E6418E6B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08422" y="3684176"/>
              <a:ext cx="180000" cy="0"/>
            </a:xfrm>
            <a:prstGeom prst="line">
              <a:avLst/>
            </a:prstGeom>
            <a:ln w="12700" cap="rnd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0" name="직선 연결선 15">
            <a:extLst>
              <a:ext uri="{FF2B5EF4-FFF2-40B4-BE49-F238E27FC236}">
                <a16:creationId xmlns:a16="http://schemas.microsoft.com/office/drawing/2014/main" id="{16457C84-21AA-054B-A20C-29D42AAE2034}"/>
              </a:ext>
            </a:extLst>
          </p:cNvPr>
          <p:cNvCxnSpPr>
            <a:cxnSpLocks/>
          </p:cNvCxnSpPr>
          <p:nvPr/>
        </p:nvCxnSpPr>
        <p:spPr>
          <a:xfrm rot="5400000">
            <a:off x="1536169" y="4183616"/>
            <a:ext cx="180000" cy="0"/>
          </a:xfrm>
          <a:prstGeom prst="line">
            <a:avLst/>
          </a:prstGeom>
          <a:ln w="12700" cap="rnd" cmpd="sng">
            <a:solidFill>
              <a:schemeClr val="tx1">
                <a:lumMod val="50000"/>
                <a:lumOff val="50000"/>
              </a:schemeClr>
            </a:solidFill>
            <a:prstDash val="sys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009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/>
          <p:cNvGrpSpPr/>
          <p:nvPr/>
        </p:nvGrpSpPr>
        <p:grpSpPr>
          <a:xfrm>
            <a:off x="3744920" y="622614"/>
            <a:ext cx="3494080" cy="3428388"/>
            <a:chOff x="5154620" y="1322458"/>
            <a:chExt cx="2791737" cy="2772000"/>
          </a:xfrm>
        </p:grpSpPr>
        <p:grpSp>
          <p:nvGrpSpPr>
            <p:cNvPr id="102" name="Group 101"/>
            <p:cNvGrpSpPr/>
            <p:nvPr/>
          </p:nvGrpSpPr>
          <p:grpSpPr>
            <a:xfrm>
              <a:off x="5222672" y="3931876"/>
              <a:ext cx="2723685" cy="162582"/>
              <a:chOff x="5581196" y="3282632"/>
              <a:chExt cx="2067950" cy="125791"/>
            </a:xfrm>
          </p:grpSpPr>
          <p:cxnSp>
            <p:nvCxnSpPr>
              <p:cNvPr id="47" name="Straight Connector 357"/>
              <p:cNvCxnSpPr>
                <a:cxnSpLocks/>
              </p:cNvCxnSpPr>
              <p:nvPr/>
            </p:nvCxnSpPr>
            <p:spPr bwMode="auto">
              <a:xfrm flipV="1">
                <a:off x="5581196" y="3334299"/>
                <a:ext cx="2067950" cy="0"/>
              </a:xfrm>
              <a:prstGeom prst="line">
                <a:avLst/>
              </a:prstGeom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362"/>
              <p:cNvCxnSpPr>
                <a:cxnSpLocks/>
              </p:cNvCxnSpPr>
              <p:nvPr/>
            </p:nvCxnSpPr>
            <p:spPr bwMode="auto">
              <a:xfrm rot="16200000">
                <a:off x="7020731" y="3342278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362"/>
              <p:cNvCxnSpPr>
                <a:cxnSpLocks/>
              </p:cNvCxnSpPr>
              <p:nvPr/>
            </p:nvCxnSpPr>
            <p:spPr bwMode="auto">
              <a:xfrm rot="16200000">
                <a:off x="6594267" y="3350826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362"/>
              <p:cNvCxnSpPr>
                <a:cxnSpLocks/>
              </p:cNvCxnSpPr>
              <p:nvPr/>
            </p:nvCxnSpPr>
            <p:spPr bwMode="auto">
              <a:xfrm rot="16200000">
                <a:off x="6167803" y="3342278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362"/>
              <p:cNvCxnSpPr>
                <a:cxnSpLocks/>
              </p:cNvCxnSpPr>
              <p:nvPr/>
            </p:nvCxnSpPr>
            <p:spPr bwMode="auto">
              <a:xfrm rot="16200000">
                <a:off x="5741339" y="3342278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362"/>
              <p:cNvCxnSpPr>
                <a:cxnSpLocks/>
              </p:cNvCxnSpPr>
              <p:nvPr/>
            </p:nvCxnSpPr>
            <p:spPr bwMode="auto">
              <a:xfrm rot="16200000">
                <a:off x="7447194" y="3350044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362"/>
              <p:cNvCxnSpPr>
                <a:cxnSpLocks/>
              </p:cNvCxnSpPr>
              <p:nvPr/>
            </p:nvCxnSpPr>
            <p:spPr bwMode="auto">
              <a:xfrm rot="16200000">
                <a:off x="7233963" y="3340229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362"/>
              <p:cNvCxnSpPr>
                <a:cxnSpLocks/>
              </p:cNvCxnSpPr>
              <p:nvPr/>
            </p:nvCxnSpPr>
            <p:spPr bwMode="auto">
              <a:xfrm rot="16200000">
                <a:off x="6807499" y="3348777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362"/>
              <p:cNvCxnSpPr>
                <a:cxnSpLocks/>
              </p:cNvCxnSpPr>
              <p:nvPr/>
            </p:nvCxnSpPr>
            <p:spPr bwMode="auto">
              <a:xfrm rot="16200000">
                <a:off x="6381035" y="3340229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362"/>
              <p:cNvCxnSpPr>
                <a:cxnSpLocks/>
              </p:cNvCxnSpPr>
              <p:nvPr/>
            </p:nvCxnSpPr>
            <p:spPr bwMode="auto">
              <a:xfrm rot="16200000">
                <a:off x="5954571" y="3340229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/>
            <p:cNvGrpSpPr/>
            <p:nvPr/>
          </p:nvGrpSpPr>
          <p:grpSpPr>
            <a:xfrm rot="16200000">
              <a:off x="3901074" y="2576004"/>
              <a:ext cx="2672772" cy="165679"/>
              <a:chOff x="5581196" y="3282632"/>
              <a:chExt cx="2067950" cy="125791"/>
            </a:xfrm>
          </p:grpSpPr>
          <p:cxnSp>
            <p:nvCxnSpPr>
              <p:cNvPr id="104" name="Straight Connector 357"/>
              <p:cNvCxnSpPr>
                <a:cxnSpLocks/>
              </p:cNvCxnSpPr>
              <p:nvPr/>
            </p:nvCxnSpPr>
            <p:spPr bwMode="auto">
              <a:xfrm flipV="1">
                <a:off x="5581196" y="3334299"/>
                <a:ext cx="2067950" cy="0"/>
              </a:xfrm>
              <a:prstGeom prst="line">
                <a:avLst/>
              </a:prstGeom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362"/>
              <p:cNvCxnSpPr>
                <a:cxnSpLocks/>
              </p:cNvCxnSpPr>
              <p:nvPr/>
            </p:nvCxnSpPr>
            <p:spPr bwMode="auto">
              <a:xfrm rot="16200000">
                <a:off x="7020731" y="3342278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362"/>
              <p:cNvCxnSpPr>
                <a:cxnSpLocks/>
              </p:cNvCxnSpPr>
              <p:nvPr/>
            </p:nvCxnSpPr>
            <p:spPr bwMode="auto">
              <a:xfrm rot="16200000">
                <a:off x="6594267" y="3350826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362"/>
              <p:cNvCxnSpPr>
                <a:cxnSpLocks/>
              </p:cNvCxnSpPr>
              <p:nvPr/>
            </p:nvCxnSpPr>
            <p:spPr bwMode="auto">
              <a:xfrm rot="16200000">
                <a:off x="6167803" y="3342278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362"/>
              <p:cNvCxnSpPr>
                <a:cxnSpLocks/>
              </p:cNvCxnSpPr>
              <p:nvPr/>
            </p:nvCxnSpPr>
            <p:spPr bwMode="auto">
              <a:xfrm rot="16200000">
                <a:off x="5741339" y="3342278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362"/>
              <p:cNvCxnSpPr>
                <a:cxnSpLocks/>
              </p:cNvCxnSpPr>
              <p:nvPr/>
            </p:nvCxnSpPr>
            <p:spPr bwMode="auto">
              <a:xfrm rot="16200000">
                <a:off x="7447194" y="3350044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362"/>
              <p:cNvCxnSpPr>
                <a:cxnSpLocks/>
              </p:cNvCxnSpPr>
              <p:nvPr/>
            </p:nvCxnSpPr>
            <p:spPr bwMode="auto">
              <a:xfrm rot="16200000">
                <a:off x="7233963" y="3340229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362"/>
              <p:cNvCxnSpPr>
                <a:cxnSpLocks/>
              </p:cNvCxnSpPr>
              <p:nvPr/>
            </p:nvCxnSpPr>
            <p:spPr bwMode="auto">
              <a:xfrm rot="16200000">
                <a:off x="6807499" y="3348777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362"/>
              <p:cNvCxnSpPr>
                <a:cxnSpLocks/>
              </p:cNvCxnSpPr>
              <p:nvPr/>
            </p:nvCxnSpPr>
            <p:spPr bwMode="auto">
              <a:xfrm rot="16200000">
                <a:off x="6381035" y="3340229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362"/>
              <p:cNvCxnSpPr>
                <a:cxnSpLocks/>
              </p:cNvCxnSpPr>
              <p:nvPr/>
            </p:nvCxnSpPr>
            <p:spPr bwMode="auto">
              <a:xfrm rot="16200000">
                <a:off x="5954571" y="3340229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5" name="Straight Connector 357"/>
            <p:cNvCxnSpPr>
              <a:cxnSpLocks/>
            </p:cNvCxnSpPr>
            <p:nvPr/>
          </p:nvCxnSpPr>
          <p:spPr bwMode="auto">
            <a:xfrm flipV="1">
              <a:off x="5240614" y="1462320"/>
              <a:ext cx="2515613" cy="2500803"/>
            </a:xfrm>
            <a:prstGeom prst="line">
              <a:avLst/>
            </a:prstGeom>
            <a:ln w="28575" cap="rnd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49"/>
            <p:cNvSpPr>
              <a:spLocks noChangeAspect="1"/>
            </p:cNvSpPr>
            <p:nvPr/>
          </p:nvSpPr>
          <p:spPr>
            <a:xfrm>
              <a:off x="5517462" y="2353100"/>
              <a:ext cx="181561" cy="17999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17" name="타원 49"/>
            <p:cNvSpPr>
              <a:spLocks noChangeAspect="1"/>
            </p:cNvSpPr>
            <p:nvPr/>
          </p:nvSpPr>
          <p:spPr>
            <a:xfrm>
              <a:off x="5627761" y="2816235"/>
              <a:ext cx="181561" cy="17999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18" name="타원 49"/>
            <p:cNvSpPr>
              <a:spLocks noChangeAspect="1"/>
            </p:cNvSpPr>
            <p:nvPr/>
          </p:nvSpPr>
          <p:spPr>
            <a:xfrm>
              <a:off x="5738060" y="2924487"/>
              <a:ext cx="181561" cy="17999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19" name="타원 49"/>
            <p:cNvSpPr>
              <a:spLocks noChangeAspect="1"/>
            </p:cNvSpPr>
            <p:nvPr/>
          </p:nvSpPr>
          <p:spPr>
            <a:xfrm>
              <a:off x="5780539" y="1502310"/>
              <a:ext cx="181561" cy="17999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20" name="타원 49"/>
            <p:cNvSpPr>
              <a:spLocks noChangeAspect="1"/>
            </p:cNvSpPr>
            <p:nvPr/>
          </p:nvSpPr>
          <p:spPr>
            <a:xfrm>
              <a:off x="5438705" y="3495875"/>
              <a:ext cx="181561" cy="17999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21" name="타원 49"/>
            <p:cNvSpPr>
              <a:spLocks noChangeAspect="1"/>
            </p:cNvSpPr>
            <p:nvPr/>
          </p:nvSpPr>
          <p:spPr>
            <a:xfrm>
              <a:off x="5503791" y="3337965"/>
              <a:ext cx="181561" cy="17999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22" name="타원 49"/>
            <p:cNvSpPr>
              <a:spLocks noChangeAspect="1"/>
            </p:cNvSpPr>
            <p:nvPr/>
          </p:nvSpPr>
          <p:spPr>
            <a:xfrm>
              <a:off x="5614089" y="3268776"/>
              <a:ext cx="181561" cy="17999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23" name="타원 49"/>
            <p:cNvSpPr>
              <a:spLocks noChangeAspect="1"/>
            </p:cNvSpPr>
            <p:nvPr/>
          </p:nvSpPr>
          <p:spPr>
            <a:xfrm>
              <a:off x="5475715" y="3243948"/>
              <a:ext cx="181561" cy="17999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24" name="타원 49"/>
            <p:cNvSpPr>
              <a:spLocks noChangeAspect="1"/>
            </p:cNvSpPr>
            <p:nvPr/>
          </p:nvSpPr>
          <p:spPr>
            <a:xfrm>
              <a:off x="5405161" y="3352201"/>
              <a:ext cx="181561" cy="17999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0A9022C-08D0-4B43-9A48-55C329A619B9}"/>
              </a:ext>
            </a:extLst>
          </p:cNvPr>
          <p:cNvSpPr txBox="1"/>
          <p:nvPr/>
        </p:nvSpPr>
        <p:spPr>
          <a:xfrm>
            <a:off x="6495993" y="4053978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Birth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3F221B-8E10-E441-ABCB-1C5C9F091EE4}"/>
              </a:ext>
            </a:extLst>
          </p:cNvPr>
          <p:cNvSpPr txBox="1"/>
          <p:nvPr/>
        </p:nvSpPr>
        <p:spPr>
          <a:xfrm rot="16200000">
            <a:off x="3031400" y="817341"/>
            <a:ext cx="93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Death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5725A14-008A-1447-B899-72F70265D285}"/>
              </a:ext>
            </a:extLst>
          </p:cNvPr>
          <p:cNvSpPr txBox="1"/>
          <p:nvPr/>
        </p:nvSpPr>
        <p:spPr>
          <a:xfrm>
            <a:off x="6977700" y="511844"/>
            <a:ext cx="169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Birth=Death</a:t>
            </a:r>
          </a:p>
        </p:txBody>
      </p:sp>
      <p:grpSp>
        <p:nvGrpSpPr>
          <p:cNvPr id="58" name="Group 2">
            <a:extLst>
              <a:ext uri="{FF2B5EF4-FFF2-40B4-BE49-F238E27FC236}">
                <a16:creationId xmlns:a16="http://schemas.microsoft.com/office/drawing/2014/main" id="{3D522635-DB31-5E4E-BA19-6D3723ABA2C5}"/>
              </a:ext>
            </a:extLst>
          </p:cNvPr>
          <p:cNvGrpSpPr/>
          <p:nvPr/>
        </p:nvGrpSpPr>
        <p:grpSpPr>
          <a:xfrm>
            <a:off x="165851" y="4291213"/>
            <a:ext cx="8543772" cy="2603970"/>
            <a:chOff x="419062" y="3255640"/>
            <a:chExt cx="8383804" cy="4348814"/>
          </a:xfrm>
        </p:grpSpPr>
        <p:pic>
          <p:nvPicPr>
            <p:cNvPr id="59" name="Picture 150">
              <a:extLst>
                <a:ext uri="{FF2B5EF4-FFF2-40B4-BE49-F238E27FC236}">
                  <a16:creationId xmlns:a16="http://schemas.microsoft.com/office/drawing/2014/main" id="{D86723BD-9877-7245-9A08-5E721C9B6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22852" y="3540264"/>
              <a:ext cx="7681456" cy="3144161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B5E3FCA-3388-E849-90B2-748282DE6A21}"/>
                </a:ext>
              </a:extLst>
            </p:cNvPr>
            <p:cNvSpPr txBox="1"/>
            <p:nvPr/>
          </p:nvSpPr>
          <p:spPr>
            <a:xfrm>
              <a:off x="7739022" y="6832895"/>
              <a:ext cx="1063844" cy="771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threshold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32A84A3-D6E1-AD4F-9E16-A447EDF17832}"/>
                </a:ext>
              </a:extLst>
            </p:cNvPr>
            <p:cNvSpPr txBox="1"/>
            <p:nvPr/>
          </p:nvSpPr>
          <p:spPr>
            <a:xfrm>
              <a:off x="822736" y="5730381"/>
              <a:ext cx="296037" cy="771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/>
                <a:t>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0102C25-A39F-CA43-B683-0EDD2D593F35}"/>
                </a:ext>
              </a:extLst>
            </p:cNvPr>
            <p:cNvSpPr txBox="1"/>
            <p:nvPr/>
          </p:nvSpPr>
          <p:spPr>
            <a:xfrm>
              <a:off x="714764" y="4845486"/>
              <a:ext cx="385697" cy="707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b="1" dirty="0"/>
                <a:t>10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0485E82-27FA-1345-83E3-33E1C290D68A}"/>
                </a:ext>
              </a:extLst>
            </p:cNvPr>
            <p:cNvSpPr txBox="1"/>
            <p:nvPr/>
          </p:nvSpPr>
          <p:spPr>
            <a:xfrm>
              <a:off x="714764" y="3946724"/>
              <a:ext cx="385697" cy="707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b="1" dirty="0"/>
                <a:t>20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C0BB970-2E8D-CE45-8A86-F0792EE2E7B5}"/>
                </a:ext>
              </a:extLst>
            </p:cNvPr>
            <p:cNvSpPr txBox="1"/>
            <p:nvPr/>
          </p:nvSpPr>
          <p:spPr>
            <a:xfrm rot="16200000">
              <a:off x="-963676" y="4638378"/>
              <a:ext cx="3127893" cy="362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Index of holes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5D27F1E-A84C-5047-A467-0DB71A1CE377}"/>
              </a:ext>
            </a:extLst>
          </p:cNvPr>
          <p:cNvSpPr txBox="1"/>
          <p:nvPr/>
        </p:nvSpPr>
        <p:spPr>
          <a:xfrm>
            <a:off x="6376900" y="4915485"/>
            <a:ext cx="2312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Barcode of holes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3F43EF3-CEA0-9945-98DF-D290F05EE958}"/>
              </a:ext>
            </a:extLst>
          </p:cNvPr>
          <p:cNvSpPr txBox="1"/>
          <p:nvPr/>
        </p:nvSpPr>
        <p:spPr>
          <a:xfrm>
            <a:off x="1437137" y="6264867"/>
            <a:ext cx="447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0.1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B326AD5-15C7-DA46-AE01-9B2A3DC803D2}"/>
              </a:ext>
            </a:extLst>
          </p:cNvPr>
          <p:cNvSpPr txBox="1"/>
          <p:nvPr/>
        </p:nvSpPr>
        <p:spPr>
          <a:xfrm>
            <a:off x="2298370" y="6264867"/>
            <a:ext cx="447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0.2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8B69AF-D879-EF4C-9C28-566805839D4B}"/>
              </a:ext>
            </a:extLst>
          </p:cNvPr>
          <p:cNvSpPr txBox="1"/>
          <p:nvPr/>
        </p:nvSpPr>
        <p:spPr>
          <a:xfrm>
            <a:off x="3174660" y="6264867"/>
            <a:ext cx="447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0.3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017CA0F-A56F-B141-A67A-048D2D44C46C}"/>
              </a:ext>
            </a:extLst>
          </p:cNvPr>
          <p:cNvSpPr txBox="1"/>
          <p:nvPr/>
        </p:nvSpPr>
        <p:spPr>
          <a:xfrm>
            <a:off x="4035893" y="6264867"/>
            <a:ext cx="447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0.4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77157A2-BAAB-524B-8C06-098FA554A9AA}"/>
              </a:ext>
            </a:extLst>
          </p:cNvPr>
          <p:cNvSpPr txBox="1"/>
          <p:nvPr/>
        </p:nvSpPr>
        <p:spPr>
          <a:xfrm>
            <a:off x="4890881" y="6264867"/>
            <a:ext cx="447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0.5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5FF1ACF-1FCC-1E4D-B68B-D751F92CCB58}"/>
              </a:ext>
            </a:extLst>
          </p:cNvPr>
          <p:cNvSpPr txBox="1"/>
          <p:nvPr/>
        </p:nvSpPr>
        <p:spPr>
          <a:xfrm>
            <a:off x="5752114" y="6264867"/>
            <a:ext cx="447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0.6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5079ED-255B-8F40-86AF-8C7A0A99806D}"/>
              </a:ext>
            </a:extLst>
          </p:cNvPr>
          <p:cNvSpPr txBox="1"/>
          <p:nvPr/>
        </p:nvSpPr>
        <p:spPr>
          <a:xfrm>
            <a:off x="6628404" y="6264867"/>
            <a:ext cx="447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0.7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9EE7E6F-FECB-C243-843C-4C03CBD50F02}"/>
              </a:ext>
            </a:extLst>
          </p:cNvPr>
          <p:cNvSpPr txBox="1"/>
          <p:nvPr/>
        </p:nvSpPr>
        <p:spPr>
          <a:xfrm>
            <a:off x="7489637" y="6264867"/>
            <a:ext cx="447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0.8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FA17139-BCC2-3A45-87D0-0521904586E1}"/>
              </a:ext>
            </a:extLst>
          </p:cNvPr>
          <p:cNvSpPr txBox="1"/>
          <p:nvPr/>
        </p:nvSpPr>
        <p:spPr>
          <a:xfrm>
            <a:off x="8321912" y="6264867"/>
            <a:ext cx="447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0.9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D194135-33F2-A34F-9012-CAF4B2034D06}"/>
              </a:ext>
            </a:extLst>
          </p:cNvPr>
          <p:cNvSpPr txBox="1"/>
          <p:nvPr/>
        </p:nvSpPr>
        <p:spPr>
          <a:xfrm>
            <a:off x="549941" y="1771028"/>
            <a:ext cx="27428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Persistence diagram</a:t>
            </a:r>
          </a:p>
          <a:p>
            <a:r>
              <a:rPr lang="en-US" sz="2400" b="1" dirty="0"/>
              <a:t>of holes</a:t>
            </a:r>
          </a:p>
        </p:txBody>
      </p:sp>
      <p:cxnSp>
        <p:nvCxnSpPr>
          <p:cNvPr id="128" name="Straight Connector 357">
            <a:extLst>
              <a:ext uri="{FF2B5EF4-FFF2-40B4-BE49-F238E27FC236}">
                <a16:creationId xmlns:a16="http://schemas.microsoft.com/office/drawing/2014/main" id="{4A05AFEF-5B82-0D46-9960-9972464B5B44}"/>
              </a:ext>
            </a:extLst>
          </p:cNvPr>
          <p:cNvCxnSpPr>
            <a:cxnSpLocks/>
          </p:cNvCxnSpPr>
          <p:nvPr/>
        </p:nvCxnSpPr>
        <p:spPr bwMode="auto">
          <a:xfrm flipH="1">
            <a:off x="4652504" y="1045536"/>
            <a:ext cx="2309" cy="2069841"/>
          </a:xfrm>
          <a:prstGeom prst="line">
            <a:avLst/>
          </a:prstGeom>
          <a:ln w="38100" cap="rnd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08CBAED-56BF-E741-B6BC-CEC5F1710F30}"/>
              </a:ext>
            </a:extLst>
          </p:cNvPr>
          <p:cNvSpPr txBox="1"/>
          <p:nvPr/>
        </p:nvSpPr>
        <p:spPr>
          <a:xfrm>
            <a:off x="4652504" y="1431894"/>
            <a:ext cx="163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persistence</a:t>
            </a:r>
          </a:p>
        </p:txBody>
      </p:sp>
    </p:spTree>
    <p:extLst>
      <p:ext uri="{BB962C8B-B14F-4D97-AF65-F5344CB8AC3E}">
        <p14:creationId xmlns:p14="http://schemas.microsoft.com/office/powerpoint/2010/main" val="332322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/>
          <p:cNvGrpSpPr/>
          <p:nvPr/>
        </p:nvGrpSpPr>
        <p:grpSpPr>
          <a:xfrm>
            <a:off x="3744920" y="622614"/>
            <a:ext cx="3494080" cy="3428388"/>
            <a:chOff x="5154620" y="1322458"/>
            <a:chExt cx="2791737" cy="2772000"/>
          </a:xfrm>
        </p:grpSpPr>
        <p:grpSp>
          <p:nvGrpSpPr>
            <p:cNvPr id="102" name="Group 101"/>
            <p:cNvGrpSpPr/>
            <p:nvPr/>
          </p:nvGrpSpPr>
          <p:grpSpPr>
            <a:xfrm>
              <a:off x="5222672" y="3931876"/>
              <a:ext cx="2723685" cy="162582"/>
              <a:chOff x="5581196" y="3282632"/>
              <a:chExt cx="2067950" cy="125791"/>
            </a:xfrm>
          </p:grpSpPr>
          <p:cxnSp>
            <p:nvCxnSpPr>
              <p:cNvPr id="47" name="Straight Connector 357"/>
              <p:cNvCxnSpPr>
                <a:cxnSpLocks/>
              </p:cNvCxnSpPr>
              <p:nvPr/>
            </p:nvCxnSpPr>
            <p:spPr bwMode="auto">
              <a:xfrm flipV="1">
                <a:off x="5581196" y="3334299"/>
                <a:ext cx="2067950" cy="0"/>
              </a:xfrm>
              <a:prstGeom prst="line">
                <a:avLst/>
              </a:prstGeom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362"/>
              <p:cNvCxnSpPr>
                <a:cxnSpLocks/>
              </p:cNvCxnSpPr>
              <p:nvPr/>
            </p:nvCxnSpPr>
            <p:spPr bwMode="auto">
              <a:xfrm rot="16200000">
                <a:off x="7020731" y="3342278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362"/>
              <p:cNvCxnSpPr>
                <a:cxnSpLocks/>
              </p:cNvCxnSpPr>
              <p:nvPr/>
            </p:nvCxnSpPr>
            <p:spPr bwMode="auto">
              <a:xfrm rot="16200000">
                <a:off x="6594267" y="3350826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362"/>
              <p:cNvCxnSpPr>
                <a:cxnSpLocks/>
              </p:cNvCxnSpPr>
              <p:nvPr/>
            </p:nvCxnSpPr>
            <p:spPr bwMode="auto">
              <a:xfrm rot="16200000">
                <a:off x="6167803" y="3342278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362"/>
              <p:cNvCxnSpPr>
                <a:cxnSpLocks/>
              </p:cNvCxnSpPr>
              <p:nvPr/>
            </p:nvCxnSpPr>
            <p:spPr bwMode="auto">
              <a:xfrm rot="16200000">
                <a:off x="5741339" y="3342278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362"/>
              <p:cNvCxnSpPr>
                <a:cxnSpLocks/>
              </p:cNvCxnSpPr>
              <p:nvPr/>
            </p:nvCxnSpPr>
            <p:spPr bwMode="auto">
              <a:xfrm rot="16200000">
                <a:off x="7447194" y="3350044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362"/>
              <p:cNvCxnSpPr>
                <a:cxnSpLocks/>
              </p:cNvCxnSpPr>
              <p:nvPr/>
            </p:nvCxnSpPr>
            <p:spPr bwMode="auto">
              <a:xfrm rot="16200000">
                <a:off x="7233963" y="3340229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362"/>
              <p:cNvCxnSpPr>
                <a:cxnSpLocks/>
              </p:cNvCxnSpPr>
              <p:nvPr/>
            </p:nvCxnSpPr>
            <p:spPr bwMode="auto">
              <a:xfrm rot="16200000">
                <a:off x="6807499" y="3348777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362"/>
              <p:cNvCxnSpPr>
                <a:cxnSpLocks/>
              </p:cNvCxnSpPr>
              <p:nvPr/>
            </p:nvCxnSpPr>
            <p:spPr bwMode="auto">
              <a:xfrm rot="16200000">
                <a:off x="6381035" y="3340229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362"/>
              <p:cNvCxnSpPr>
                <a:cxnSpLocks/>
              </p:cNvCxnSpPr>
              <p:nvPr/>
            </p:nvCxnSpPr>
            <p:spPr bwMode="auto">
              <a:xfrm rot="16200000">
                <a:off x="5954571" y="3340229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/>
            <p:cNvGrpSpPr/>
            <p:nvPr/>
          </p:nvGrpSpPr>
          <p:grpSpPr>
            <a:xfrm rot="16200000">
              <a:off x="3901074" y="2576004"/>
              <a:ext cx="2672772" cy="165679"/>
              <a:chOff x="5581196" y="3282632"/>
              <a:chExt cx="2067950" cy="125791"/>
            </a:xfrm>
          </p:grpSpPr>
          <p:cxnSp>
            <p:nvCxnSpPr>
              <p:cNvPr id="104" name="Straight Connector 357"/>
              <p:cNvCxnSpPr>
                <a:cxnSpLocks/>
              </p:cNvCxnSpPr>
              <p:nvPr/>
            </p:nvCxnSpPr>
            <p:spPr bwMode="auto">
              <a:xfrm flipV="1">
                <a:off x="5581196" y="3334299"/>
                <a:ext cx="2067950" cy="0"/>
              </a:xfrm>
              <a:prstGeom prst="line">
                <a:avLst/>
              </a:prstGeom>
              <a:ln w="28575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362"/>
              <p:cNvCxnSpPr>
                <a:cxnSpLocks/>
              </p:cNvCxnSpPr>
              <p:nvPr/>
            </p:nvCxnSpPr>
            <p:spPr bwMode="auto">
              <a:xfrm rot="16200000">
                <a:off x="7020731" y="3342278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362"/>
              <p:cNvCxnSpPr>
                <a:cxnSpLocks/>
              </p:cNvCxnSpPr>
              <p:nvPr/>
            </p:nvCxnSpPr>
            <p:spPr bwMode="auto">
              <a:xfrm rot="16200000">
                <a:off x="6594267" y="3350826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362"/>
              <p:cNvCxnSpPr>
                <a:cxnSpLocks/>
              </p:cNvCxnSpPr>
              <p:nvPr/>
            </p:nvCxnSpPr>
            <p:spPr bwMode="auto">
              <a:xfrm rot="16200000">
                <a:off x="6167803" y="3342278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362"/>
              <p:cNvCxnSpPr>
                <a:cxnSpLocks/>
              </p:cNvCxnSpPr>
              <p:nvPr/>
            </p:nvCxnSpPr>
            <p:spPr bwMode="auto">
              <a:xfrm rot="16200000">
                <a:off x="5741339" y="3342278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362"/>
              <p:cNvCxnSpPr>
                <a:cxnSpLocks/>
              </p:cNvCxnSpPr>
              <p:nvPr/>
            </p:nvCxnSpPr>
            <p:spPr bwMode="auto">
              <a:xfrm rot="16200000">
                <a:off x="7447194" y="3350044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362"/>
              <p:cNvCxnSpPr>
                <a:cxnSpLocks/>
              </p:cNvCxnSpPr>
              <p:nvPr/>
            </p:nvCxnSpPr>
            <p:spPr bwMode="auto">
              <a:xfrm rot="16200000">
                <a:off x="7233963" y="3340229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362"/>
              <p:cNvCxnSpPr>
                <a:cxnSpLocks/>
              </p:cNvCxnSpPr>
              <p:nvPr/>
            </p:nvCxnSpPr>
            <p:spPr bwMode="auto">
              <a:xfrm rot="16200000">
                <a:off x="6807499" y="3348777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362"/>
              <p:cNvCxnSpPr>
                <a:cxnSpLocks/>
              </p:cNvCxnSpPr>
              <p:nvPr/>
            </p:nvCxnSpPr>
            <p:spPr bwMode="auto">
              <a:xfrm rot="16200000">
                <a:off x="6381035" y="3340229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362"/>
              <p:cNvCxnSpPr>
                <a:cxnSpLocks/>
              </p:cNvCxnSpPr>
              <p:nvPr/>
            </p:nvCxnSpPr>
            <p:spPr bwMode="auto">
              <a:xfrm rot="16200000">
                <a:off x="5954571" y="3340229"/>
                <a:ext cx="115194" cy="0"/>
              </a:xfrm>
              <a:prstGeom prst="line">
                <a:avLst/>
              </a:prstGeom>
              <a:ln w="381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5" name="Straight Connector 357"/>
            <p:cNvCxnSpPr>
              <a:cxnSpLocks/>
            </p:cNvCxnSpPr>
            <p:nvPr/>
          </p:nvCxnSpPr>
          <p:spPr bwMode="auto">
            <a:xfrm flipV="1">
              <a:off x="5240614" y="1462320"/>
              <a:ext cx="2515613" cy="2500803"/>
            </a:xfrm>
            <a:prstGeom prst="line">
              <a:avLst/>
            </a:prstGeom>
            <a:ln w="28575" cap="rnd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49"/>
            <p:cNvSpPr>
              <a:spLocks noChangeAspect="1"/>
            </p:cNvSpPr>
            <p:nvPr/>
          </p:nvSpPr>
          <p:spPr>
            <a:xfrm>
              <a:off x="5517462" y="2353100"/>
              <a:ext cx="181561" cy="17999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17" name="타원 49"/>
            <p:cNvSpPr>
              <a:spLocks noChangeAspect="1"/>
            </p:cNvSpPr>
            <p:nvPr/>
          </p:nvSpPr>
          <p:spPr>
            <a:xfrm>
              <a:off x="5627761" y="2816235"/>
              <a:ext cx="181561" cy="17999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18" name="타원 49"/>
            <p:cNvSpPr>
              <a:spLocks noChangeAspect="1"/>
            </p:cNvSpPr>
            <p:nvPr/>
          </p:nvSpPr>
          <p:spPr>
            <a:xfrm>
              <a:off x="5738060" y="2924487"/>
              <a:ext cx="181561" cy="17999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19" name="타원 49"/>
            <p:cNvSpPr>
              <a:spLocks noChangeAspect="1"/>
            </p:cNvSpPr>
            <p:nvPr/>
          </p:nvSpPr>
          <p:spPr>
            <a:xfrm>
              <a:off x="5780539" y="1502310"/>
              <a:ext cx="181561" cy="17999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20" name="타원 49"/>
            <p:cNvSpPr>
              <a:spLocks noChangeAspect="1"/>
            </p:cNvSpPr>
            <p:nvPr/>
          </p:nvSpPr>
          <p:spPr>
            <a:xfrm>
              <a:off x="5438705" y="3495875"/>
              <a:ext cx="181561" cy="17999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21" name="타원 49"/>
            <p:cNvSpPr>
              <a:spLocks noChangeAspect="1"/>
            </p:cNvSpPr>
            <p:nvPr/>
          </p:nvSpPr>
          <p:spPr>
            <a:xfrm>
              <a:off x="5503791" y="3337965"/>
              <a:ext cx="181561" cy="17999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22" name="타원 49"/>
            <p:cNvSpPr>
              <a:spLocks noChangeAspect="1"/>
            </p:cNvSpPr>
            <p:nvPr/>
          </p:nvSpPr>
          <p:spPr>
            <a:xfrm>
              <a:off x="5614089" y="3268776"/>
              <a:ext cx="181561" cy="17999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23" name="타원 49"/>
            <p:cNvSpPr>
              <a:spLocks noChangeAspect="1"/>
            </p:cNvSpPr>
            <p:nvPr/>
          </p:nvSpPr>
          <p:spPr>
            <a:xfrm>
              <a:off x="5475715" y="3243948"/>
              <a:ext cx="181561" cy="17999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24" name="타원 49"/>
            <p:cNvSpPr>
              <a:spLocks noChangeAspect="1"/>
            </p:cNvSpPr>
            <p:nvPr/>
          </p:nvSpPr>
          <p:spPr>
            <a:xfrm>
              <a:off x="5405161" y="3352201"/>
              <a:ext cx="181561" cy="17999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0A9022C-08D0-4B43-9A48-55C329A619B9}"/>
              </a:ext>
            </a:extLst>
          </p:cNvPr>
          <p:cNvSpPr txBox="1"/>
          <p:nvPr/>
        </p:nvSpPr>
        <p:spPr>
          <a:xfrm>
            <a:off x="6495993" y="4053978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Birth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3F221B-8E10-E441-ABCB-1C5C9F091EE4}"/>
              </a:ext>
            </a:extLst>
          </p:cNvPr>
          <p:cNvSpPr txBox="1"/>
          <p:nvPr/>
        </p:nvSpPr>
        <p:spPr>
          <a:xfrm rot="16200000">
            <a:off x="3031400" y="817341"/>
            <a:ext cx="93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Death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5725A14-008A-1447-B899-72F70265D285}"/>
              </a:ext>
            </a:extLst>
          </p:cNvPr>
          <p:cNvSpPr txBox="1"/>
          <p:nvPr/>
        </p:nvSpPr>
        <p:spPr>
          <a:xfrm>
            <a:off x="6977700" y="511844"/>
            <a:ext cx="169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Birth=Death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D194135-33F2-A34F-9012-CAF4B2034D06}"/>
              </a:ext>
            </a:extLst>
          </p:cNvPr>
          <p:cNvSpPr txBox="1"/>
          <p:nvPr/>
        </p:nvSpPr>
        <p:spPr>
          <a:xfrm>
            <a:off x="549941" y="1771028"/>
            <a:ext cx="27428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Persistence diagram</a:t>
            </a:r>
          </a:p>
          <a:p>
            <a:r>
              <a:rPr lang="en-US" sz="2400" b="1" dirty="0"/>
              <a:t>of holes</a:t>
            </a:r>
          </a:p>
        </p:txBody>
      </p:sp>
      <p:cxnSp>
        <p:nvCxnSpPr>
          <p:cNvPr id="128" name="Straight Connector 357">
            <a:extLst>
              <a:ext uri="{FF2B5EF4-FFF2-40B4-BE49-F238E27FC236}">
                <a16:creationId xmlns:a16="http://schemas.microsoft.com/office/drawing/2014/main" id="{4A05AFEF-5B82-0D46-9960-9972464B5B44}"/>
              </a:ext>
            </a:extLst>
          </p:cNvPr>
          <p:cNvCxnSpPr>
            <a:cxnSpLocks/>
          </p:cNvCxnSpPr>
          <p:nvPr/>
        </p:nvCxnSpPr>
        <p:spPr bwMode="auto">
          <a:xfrm>
            <a:off x="4654813" y="1062161"/>
            <a:ext cx="0" cy="2069841"/>
          </a:xfrm>
          <a:prstGeom prst="line">
            <a:avLst/>
          </a:prstGeom>
          <a:ln w="38100" cap="rnd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08CBAED-56BF-E741-B6BC-CEC5F1710F30}"/>
              </a:ext>
            </a:extLst>
          </p:cNvPr>
          <p:cNvSpPr txBox="1"/>
          <p:nvPr/>
        </p:nvSpPr>
        <p:spPr>
          <a:xfrm>
            <a:off x="4650823" y="1447837"/>
            <a:ext cx="163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persistence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AC07BF-7A6E-1046-89A5-F9A1554BDE50}"/>
              </a:ext>
            </a:extLst>
          </p:cNvPr>
          <p:cNvSpPr txBox="1"/>
          <p:nvPr/>
        </p:nvSpPr>
        <p:spPr>
          <a:xfrm>
            <a:off x="2585391" y="4731966"/>
            <a:ext cx="4006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Persistent homology</a:t>
            </a:r>
          </a:p>
        </p:txBody>
      </p:sp>
      <p:cxnSp>
        <p:nvCxnSpPr>
          <p:cNvPr id="65" name="Straight Connector 357">
            <a:extLst>
              <a:ext uri="{FF2B5EF4-FFF2-40B4-BE49-F238E27FC236}">
                <a16:creationId xmlns:a16="http://schemas.microsoft.com/office/drawing/2014/main" id="{A5EE818A-74F0-004B-9210-C05378D353CB}"/>
              </a:ext>
            </a:extLst>
          </p:cNvPr>
          <p:cNvCxnSpPr>
            <a:cxnSpLocks/>
          </p:cNvCxnSpPr>
          <p:nvPr/>
        </p:nvCxnSpPr>
        <p:spPr bwMode="auto">
          <a:xfrm>
            <a:off x="2698284" y="5299826"/>
            <a:ext cx="1800000" cy="0"/>
          </a:xfrm>
          <a:prstGeom prst="line">
            <a:avLst/>
          </a:prstGeom>
          <a:ln w="38100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4A3E56-54DD-CE4D-9DCE-6CE46F898A41}"/>
              </a:ext>
            </a:extLst>
          </p:cNvPr>
          <p:cNvSpPr txBox="1"/>
          <p:nvPr/>
        </p:nvSpPr>
        <p:spPr>
          <a:xfrm>
            <a:off x="1429872" y="5372933"/>
            <a:ext cx="2958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Long duration of threshold</a:t>
            </a:r>
          </a:p>
        </p:txBody>
      </p:sp>
      <p:cxnSp>
        <p:nvCxnSpPr>
          <p:cNvPr id="66" name="Straight Connector 357">
            <a:extLst>
              <a:ext uri="{FF2B5EF4-FFF2-40B4-BE49-F238E27FC236}">
                <a16:creationId xmlns:a16="http://schemas.microsoft.com/office/drawing/2014/main" id="{20D6C6A0-B769-EA43-A449-8621A0D7E6FB}"/>
              </a:ext>
            </a:extLst>
          </p:cNvPr>
          <p:cNvCxnSpPr>
            <a:cxnSpLocks/>
          </p:cNvCxnSpPr>
          <p:nvPr/>
        </p:nvCxnSpPr>
        <p:spPr bwMode="auto">
          <a:xfrm>
            <a:off x="4615984" y="5299826"/>
            <a:ext cx="1800000" cy="0"/>
          </a:xfrm>
          <a:prstGeom prst="line">
            <a:avLst/>
          </a:prstGeom>
          <a:ln w="38100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C3130EF-1CFB-0046-A100-685C9238EE9A}"/>
              </a:ext>
            </a:extLst>
          </p:cNvPr>
          <p:cNvSpPr txBox="1"/>
          <p:nvPr/>
        </p:nvSpPr>
        <p:spPr>
          <a:xfrm>
            <a:off x="4871572" y="5372933"/>
            <a:ext cx="3719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A connected component or a hole</a:t>
            </a:r>
          </a:p>
        </p:txBody>
      </p:sp>
    </p:spTree>
    <p:extLst>
      <p:ext uri="{BB962C8B-B14F-4D97-AF65-F5344CB8AC3E}">
        <p14:creationId xmlns:p14="http://schemas.microsoft.com/office/powerpoint/2010/main" val="65443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41D2F-A419-C145-BA55-59AFE40E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 distance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3BE7E-0F6C-E84F-8977-AC771A2BA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" y="1892300"/>
            <a:ext cx="5727700" cy="325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099BA2-7401-3042-A430-81CB47C67BCF}"/>
              </a:ext>
            </a:extLst>
          </p:cNvPr>
          <p:cNvSpPr/>
          <p:nvPr/>
        </p:nvSpPr>
        <p:spPr>
          <a:xfrm>
            <a:off x="1517650" y="5287962"/>
            <a:ext cx="5905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MR17"/>
              </a:rPr>
              <a:t>Ref: Geometry Helps to Compare Persistence Diagrams</a:t>
            </a:r>
            <a:r>
              <a:rPr lang="en-US" sz="1400" dirty="0">
                <a:solidFill>
                  <a:schemeClr val="accent1"/>
                </a:solidFill>
                <a:latin typeface="SFRM1200"/>
              </a:rPr>
              <a:t>* 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  <a:latin typeface="CMR12"/>
              </a:rPr>
              <a:t>Michael Kerber</a:t>
            </a:r>
            <a:r>
              <a:rPr lang="en-US" sz="900" dirty="0">
                <a:solidFill>
                  <a:schemeClr val="accent1"/>
                </a:solidFill>
                <a:latin typeface="SFRM0800"/>
              </a:rPr>
              <a:t>† </a:t>
            </a:r>
            <a:r>
              <a:rPr lang="en-US" sz="1400" dirty="0" err="1">
                <a:solidFill>
                  <a:schemeClr val="accent1"/>
                </a:solidFill>
                <a:latin typeface="CMR12"/>
              </a:rPr>
              <a:t>Dmitriy</a:t>
            </a:r>
            <a:r>
              <a:rPr lang="en-US" sz="1400" dirty="0">
                <a:solidFill>
                  <a:schemeClr val="accent1"/>
                </a:solidFill>
                <a:latin typeface="CMR12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CMR12"/>
              </a:rPr>
              <a:t>Morozov</a:t>
            </a:r>
            <a:r>
              <a:rPr lang="en-US" sz="900" dirty="0">
                <a:solidFill>
                  <a:schemeClr val="accent1"/>
                </a:solidFill>
                <a:latin typeface="SFRM0800"/>
              </a:rPr>
              <a:t>‡ </a:t>
            </a:r>
            <a:r>
              <a:rPr lang="en-US" sz="1400" dirty="0" err="1">
                <a:solidFill>
                  <a:schemeClr val="accent1"/>
                </a:solidFill>
                <a:latin typeface="CMR12"/>
              </a:rPr>
              <a:t>Arnur</a:t>
            </a:r>
            <a:r>
              <a:rPr lang="en-US" sz="1400" dirty="0">
                <a:solidFill>
                  <a:schemeClr val="accent1"/>
                </a:solidFill>
                <a:latin typeface="CMR12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CMR12"/>
              </a:rPr>
              <a:t>Nigmetov</a:t>
            </a:r>
            <a:r>
              <a:rPr lang="en-US" sz="900" dirty="0">
                <a:solidFill>
                  <a:schemeClr val="accent1"/>
                </a:solidFill>
                <a:latin typeface="SFRM0800"/>
              </a:rPr>
              <a:t>§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3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 set</a:t>
            </a:r>
            <a:endParaRPr lang="ko-KR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1608786" y="2277304"/>
            <a:ext cx="2160240" cy="1820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Box 30"/>
          <p:cNvSpPr txBox="1"/>
          <p:nvPr/>
        </p:nvSpPr>
        <p:spPr>
          <a:xfrm>
            <a:off x="1115616" y="1835679"/>
            <a:ext cx="323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Predefined anatomical atlas</a:t>
            </a:r>
            <a:endParaRPr lang="ko-KR" altLang="en-US" b="1" dirty="0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2771800" y="3707887"/>
            <a:ext cx="144017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64298" y="4294837"/>
            <a:ext cx="2786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Region of interest (ROI), </a:t>
            </a:r>
          </a:p>
          <a:p>
            <a:pPr algn="ctr"/>
            <a:r>
              <a:rPr lang="en-US" altLang="ko-KR" dirty="0"/>
              <a:t>90~130 ROIs</a:t>
            </a:r>
          </a:p>
        </p:txBody>
      </p:sp>
      <p:pic>
        <p:nvPicPr>
          <p:cNvPr id="13" name="Picture 12" descr="Screen shot 2011-01-29 at 2.05.02 PM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68754" y="2411743"/>
            <a:ext cx="2492716" cy="1872208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cxnSp>
        <p:nvCxnSpPr>
          <p:cNvPr id="19" name="직선 화살표 연결선 399"/>
          <p:cNvCxnSpPr/>
          <p:nvPr/>
        </p:nvCxnSpPr>
        <p:spPr>
          <a:xfrm>
            <a:off x="4121588" y="3356992"/>
            <a:ext cx="947514" cy="0"/>
          </a:xfrm>
          <a:prstGeom prst="straightConnector1">
            <a:avLst/>
          </a:prstGeom>
          <a:ln w="28575" cap="rnd" cmpd="sng">
            <a:solidFill>
              <a:schemeClr val="tx1"/>
            </a:solidFill>
            <a:tailEnd type="arrow" w="med" len="med"/>
          </a:ln>
          <a:effectLst>
            <a:glow rad="101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E494B9A-C02C-4F4D-A668-0B5974EC8D3D}"/>
              </a:ext>
            </a:extLst>
          </p:cNvPr>
          <p:cNvSpPr/>
          <p:nvPr/>
        </p:nvSpPr>
        <p:spPr>
          <a:xfrm>
            <a:off x="637447" y="4972233"/>
            <a:ext cx="8863310" cy="949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2400" dirty="0"/>
              <a:t>Location of a node: center of ROI</a:t>
            </a:r>
          </a:p>
          <a:p>
            <a:pPr marL="179388" indent="-179388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2400" dirty="0"/>
              <a:t>Measurement of a node: average of voxel intensities in a ROI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36445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357">
            <a:extLst>
              <a:ext uri="{FF2B5EF4-FFF2-40B4-BE49-F238E27FC236}">
                <a16:creationId xmlns:a16="http://schemas.microsoft.com/office/drawing/2014/main" id="{26EC6397-69E0-EE4D-B8B9-F195D7AC7103}"/>
              </a:ext>
            </a:extLst>
          </p:cNvPr>
          <p:cNvCxnSpPr>
            <a:cxnSpLocks/>
          </p:cNvCxnSpPr>
          <p:nvPr/>
        </p:nvCxnSpPr>
        <p:spPr bwMode="auto">
          <a:xfrm flipV="1">
            <a:off x="1009725" y="1678258"/>
            <a:ext cx="2396467" cy="2214281"/>
          </a:xfrm>
          <a:prstGeom prst="line">
            <a:avLst/>
          </a:prstGeom>
          <a:ln w="28575" cap="rnd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D4171A7-72A7-6F4A-969F-E91CDC7ECCCA}"/>
              </a:ext>
            </a:extLst>
          </p:cNvPr>
          <p:cNvGrpSpPr/>
          <p:nvPr/>
        </p:nvGrpSpPr>
        <p:grpSpPr>
          <a:xfrm>
            <a:off x="1133109" y="2067927"/>
            <a:ext cx="749780" cy="1706669"/>
            <a:chOff x="1133109" y="2067927"/>
            <a:chExt cx="749780" cy="1706669"/>
          </a:xfrm>
        </p:grpSpPr>
        <p:cxnSp>
          <p:nvCxnSpPr>
            <p:cNvPr id="67" name="Straight Connector 357">
              <a:extLst>
                <a:ext uri="{FF2B5EF4-FFF2-40B4-BE49-F238E27FC236}">
                  <a16:creationId xmlns:a16="http://schemas.microsoft.com/office/drawing/2014/main" id="{129459F2-8C34-174E-9CB9-CF6297D4621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623736" y="3040909"/>
              <a:ext cx="0" cy="312529"/>
            </a:xfrm>
            <a:prstGeom prst="line">
              <a:avLst/>
            </a:prstGeom>
            <a:ln w="12700" cap="rnd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357">
              <a:extLst>
                <a:ext uri="{FF2B5EF4-FFF2-40B4-BE49-F238E27FC236}">
                  <a16:creationId xmlns:a16="http://schemas.microsoft.com/office/drawing/2014/main" id="{C59C2739-0B60-8141-ADDD-0F61D30C2DD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30345" y="3221425"/>
              <a:ext cx="1" cy="314999"/>
            </a:xfrm>
            <a:prstGeom prst="line">
              <a:avLst/>
            </a:prstGeom>
            <a:ln w="12700" cap="rnd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357">
              <a:extLst>
                <a:ext uri="{FF2B5EF4-FFF2-40B4-BE49-F238E27FC236}">
                  <a16:creationId xmlns:a16="http://schemas.microsoft.com/office/drawing/2014/main" id="{19DC5F72-A1E3-CA46-B5F7-75BF61C6128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204679" y="3449551"/>
              <a:ext cx="0" cy="289242"/>
            </a:xfrm>
            <a:prstGeom prst="line">
              <a:avLst/>
            </a:prstGeom>
            <a:ln w="12700" cap="rnd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357">
              <a:extLst>
                <a:ext uri="{FF2B5EF4-FFF2-40B4-BE49-F238E27FC236}">
                  <a16:creationId xmlns:a16="http://schemas.microsoft.com/office/drawing/2014/main" id="{5774BA5D-04FC-9545-837F-F26572CA077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02455" y="2129714"/>
              <a:ext cx="0" cy="1054030"/>
            </a:xfrm>
            <a:prstGeom prst="line">
              <a:avLst/>
            </a:prstGeom>
            <a:ln w="12700" cap="rnd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타원 49">
              <a:extLst>
                <a:ext uri="{FF2B5EF4-FFF2-40B4-BE49-F238E27FC236}">
                  <a16:creationId xmlns:a16="http://schemas.microsoft.com/office/drawing/2014/main" id="{0C43E350-10EA-364C-B785-3A15645398AC}"/>
                </a:ext>
              </a:extLst>
            </p:cNvPr>
            <p:cNvSpPr>
              <a:spLocks/>
            </p:cNvSpPr>
            <p:nvPr/>
          </p:nvSpPr>
          <p:spPr>
            <a:xfrm>
              <a:off x="1745882" y="3101650"/>
              <a:ext cx="137007" cy="12886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Straight Connector 357">
              <a:extLst>
                <a:ext uri="{FF2B5EF4-FFF2-40B4-BE49-F238E27FC236}">
                  <a16:creationId xmlns:a16="http://schemas.microsoft.com/office/drawing/2014/main" id="{B115002C-D402-5847-8124-451ED8DCFE7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522688" y="2067927"/>
              <a:ext cx="0" cy="1333704"/>
            </a:xfrm>
            <a:prstGeom prst="line">
              <a:avLst/>
            </a:prstGeom>
            <a:ln w="12700" cap="rnd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타원 49">
              <a:extLst>
                <a:ext uri="{FF2B5EF4-FFF2-40B4-BE49-F238E27FC236}">
                  <a16:creationId xmlns:a16="http://schemas.microsoft.com/office/drawing/2014/main" id="{730BE598-45E4-DA49-8B53-97CFB600E4F4}"/>
                </a:ext>
              </a:extLst>
            </p:cNvPr>
            <p:cNvSpPr>
              <a:spLocks/>
            </p:cNvSpPr>
            <p:nvPr/>
          </p:nvSpPr>
          <p:spPr>
            <a:xfrm>
              <a:off x="1465406" y="3339781"/>
              <a:ext cx="137007" cy="1288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Diamond 63">
              <a:extLst>
                <a:ext uri="{FF2B5EF4-FFF2-40B4-BE49-F238E27FC236}">
                  <a16:creationId xmlns:a16="http://schemas.microsoft.com/office/drawing/2014/main" id="{CADF85C3-ACD2-F142-8AF2-45969FF45CA5}"/>
                </a:ext>
              </a:extLst>
            </p:cNvPr>
            <p:cNvSpPr/>
            <p:nvPr/>
          </p:nvSpPr>
          <p:spPr>
            <a:xfrm>
              <a:off x="1568969" y="3255590"/>
              <a:ext cx="137007" cy="128863"/>
            </a:xfrm>
            <a:prstGeom prst="diamond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Regular Pentagon 64">
              <a:extLst>
                <a:ext uri="{FF2B5EF4-FFF2-40B4-BE49-F238E27FC236}">
                  <a16:creationId xmlns:a16="http://schemas.microsoft.com/office/drawing/2014/main" id="{83940F07-1549-6B4D-93A5-4B59650205A4}"/>
                </a:ext>
              </a:extLst>
            </p:cNvPr>
            <p:cNvSpPr/>
            <p:nvPr/>
          </p:nvSpPr>
          <p:spPr>
            <a:xfrm>
              <a:off x="1133109" y="3645733"/>
              <a:ext cx="137007" cy="128863"/>
            </a:xfrm>
            <a:prstGeom prst="pentagon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9BB0897F-D86F-9B42-A9F0-655D8DF58657}"/>
                </a:ext>
              </a:extLst>
            </p:cNvPr>
            <p:cNvSpPr/>
            <p:nvPr/>
          </p:nvSpPr>
          <p:spPr>
            <a:xfrm>
              <a:off x="1353374" y="3450058"/>
              <a:ext cx="137007" cy="128863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cxnSp>
        <p:nvCxnSpPr>
          <p:cNvPr id="27" name="Straight Connector 357">
            <a:extLst>
              <a:ext uri="{FF2B5EF4-FFF2-40B4-BE49-F238E27FC236}">
                <a16:creationId xmlns:a16="http://schemas.microsoft.com/office/drawing/2014/main" id="{E719EA1D-EED6-6141-9C6C-E970007D0AFA}"/>
              </a:ext>
            </a:extLst>
          </p:cNvPr>
          <p:cNvCxnSpPr>
            <a:cxnSpLocks/>
          </p:cNvCxnSpPr>
          <p:nvPr/>
        </p:nvCxnSpPr>
        <p:spPr bwMode="auto">
          <a:xfrm flipV="1">
            <a:off x="992633" y="3924000"/>
            <a:ext cx="2594684" cy="0"/>
          </a:xfrm>
          <a:prstGeom prst="line">
            <a:avLst/>
          </a:prstGeom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362">
            <a:extLst>
              <a:ext uri="{FF2B5EF4-FFF2-40B4-BE49-F238E27FC236}">
                <a16:creationId xmlns:a16="http://schemas.microsoft.com/office/drawing/2014/main" id="{A780E7A2-FD2E-5543-873E-92A1A781E436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805190" y="3933131"/>
            <a:ext cx="131828" cy="0"/>
          </a:xfrm>
          <a:prstGeom prst="line">
            <a:avLst/>
          </a:prstGeom>
          <a:ln w="381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362">
            <a:extLst>
              <a:ext uri="{FF2B5EF4-FFF2-40B4-BE49-F238E27FC236}">
                <a16:creationId xmlns:a16="http://schemas.microsoft.com/office/drawing/2014/main" id="{03E49AA6-759B-C845-92AE-5276233F8D73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270100" y="3942913"/>
            <a:ext cx="131828" cy="0"/>
          </a:xfrm>
          <a:prstGeom prst="line">
            <a:avLst/>
          </a:prstGeom>
          <a:ln w="381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362">
            <a:extLst>
              <a:ext uri="{FF2B5EF4-FFF2-40B4-BE49-F238E27FC236}">
                <a16:creationId xmlns:a16="http://schemas.microsoft.com/office/drawing/2014/main" id="{638E1389-D934-2C41-9B91-997C53891563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735010" y="3933131"/>
            <a:ext cx="131828" cy="0"/>
          </a:xfrm>
          <a:prstGeom prst="line">
            <a:avLst/>
          </a:prstGeom>
          <a:ln w="381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62">
            <a:extLst>
              <a:ext uri="{FF2B5EF4-FFF2-40B4-BE49-F238E27FC236}">
                <a16:creationId xmlns:a16="http://schemas.microsoft.com/office/drawing/2014/main" id="{0C1E5317-844B-A246-8291-D6E2ED9F6047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199920" y="3933131"/>
            <a:ext cx="131828" cy="0"/>
          </a:xfrm>
          <a:prstGeom prst="line">
            <a:avLst/>
          </a:prstGeom>
          <a:ln w="381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62">
            <a:extLst>
              <a:ext uri="{FF2B5EF4-FFF2-40B4-BE49-F238E27FC236}">
                <a16:creationId xmlns:a16="http://schemas.microsoft.com/office/drawing/2014/main" id="{ED5EE89E-ECC5-8240-8612-79C7623438D0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340279" y="3942018"/>
            <a:ext cx="131828" cy="0"/>
          </a:xfrm>
          <a:prstGeom prst="line">
            <a:avLst/>
          </a:prstGeom>
          <a:ln w="381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62">
            <a:extLst>
              <a:ext uri="{FF2B5EF4-FFF2-40B4-BE49-F238E27FC236}">
                <a16:creationId xmlns:a16="http://schemas.microsoft.com/office/drawing/2014/main" id="{4C48C1D9-6D87-F147-9FC3-846632D74851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3072735" y="3930786"/>
            <a:ext cx="131828" cy="0"/>
          </a:xfrm>
          <a:prstGeom prst="line">
            <a:avLst/>
          </a:prstGeom>
          <a:ln w="381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62">
            <a:extLst>
              <a:ext uri="{FF2B5EF4-FFF2-40B4-BE49-F238E27FC236}">
                <a16:creationId xmlns:a16="http://schemas.microsoft.com/office/drawing/2014/main" id="{290F7898-2007-F545-8EF7-2FB347E9CE3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537645" y="3940568"/>
            <a:ext cx="131828" cy="0"/>
          </a:xfrm>
          <a:prstGeom prst="line">
            <a:avLst/>
          </a:prstGeom>
          <a:ln w="381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62">
            <a:extLst>
              <a:ext uri="{FF2B5EF4-FFF2-40B4-BE49-F238E27FC236}">
                <a16:creationId xmlns:a16="http://schemas.microsoft.com/office/drawing/2014/main" id="{CC5FEA0F-0E90-574D-AF64-7BA18CB3F52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2002555" y="3930786"/>
            <a:ext cx="131828" cy="0"/>
          </a:xfrm>
          <a:prstGeom prst="line">
            <a:avLst/>
          </a:prstGeom>
          <a:ln w="381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62">
            <a:extLst>
              <a:ext uri="{FF2B5EF4-FFF2-40B4-BE49-F238E27FC236}">
                <a16:creationId xmlns:a16="http://schemas.microsoft.com/office/drawing/2014/main" id="{A40E5CEA-26AD-494C-AF8E-46B28ADC3EE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467465" y="3930786"/>
            <a:ext cx="131828" cy="0"/>
          </a:xfrm>
          <a:prstGeom prst="line">
            <a:avLst/>
          </a:prstGeom>
          <a:ln w="381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57">
            <a:extLst>
              <a:ext uri="{FF2B5EF4-FFF2-40B4-BE49-F238E27FC236}">
                <a16:creationId xmlns:a16="http://schemas.microsoft.com/office/drawing/2014/main" id="{3AD525E8-4F18-9749-A324-A9CCE6A4BBDA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-190642" y="2737693"/>
            <a:ext cx="2366548" cy="0"/>
          </a:xfrm>
          <a:prstGeom prst="line">
            <a:avLst/>
          </a:prstGeom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62">
            <a:extLst>
              <a:ext uri="{FF2B5EF4-FFF2-40B4-BE49-F238E27FC236}">
                <a16:creationId xmlns:a16="http://schemas.microsoft.com/office/drawing/2014/main" id="{8EABEC23-5298-FF46-8ACC-8E1D71BFE0DC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930376" y="2207659"/>
            <a:ext cx="144536" cy="0"/>
          </a:xfrm>
          <a:prstGeom prst="line">
            <a:avLst/>
          </a:prstGeom>
          <a:ln w="381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62">
            <a:extLst>
              <a:ext uri="{FF2B5EF4-FFF2-40B4-BE49-F238E27FC236}">
                <a16:creationId xmlns:a16="http://schemas.microsoft.com/office/drawing/2014/main" id="{E24425B4-2894-9B4A-9769-BFBE7861918B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941101" y="2695702"/>
            <a:ext cx="144536" cy="0"/>
          </a:xfrm>
          <a:prstGeom prst="line">
            <a:avLst/>
          </a:prstGeom>
          <a:ln w="381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62">
            <a:extLst>
              <a:ext uri="{FF2B5EF4-FFF2-40B4-BE49-F238E27FC236}">
                <a16:creationId xmlns:a16="http://schemas.microsoft.com/office/drawing/2014/main" id="{46B757E6-81D4-F54D-9C36-B4F4F4CBC12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930376" y="3183744"/>
            <a:ext cx="144536" cy="0"/>
          </a:xfrm>
          <a:prstGeom prst="line">
            <a:avLst/>
          </a:prstGeom>
          <a:ln w="381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62">
            <a:extLst>
              <a:ext uri="{FF2B5EF4-FFF2-40B4-BE49-F238E27FC236}">
                <a16:creationId xmlns:a16="http://schemas.microsoft.com/office/drawing/2014/main" id="{4F34C9B0-F918-A047-A4F0-44FBAB78536C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930376" y="3671787"/>
            <a:ext cx="144536" cy="0"/>
          </a:xfrm>
          <a:prstGeom prst="line">
            <a:avLst/>
          </a:prstGeom>
          <a:ln w="381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62">
            <a:extLst>
              <a:ext uri="{FF2B5EF4-FFF2-40B4-BE49-F238E27FC236}">
                <a16:creationId xmlns:a16="http://schemas.microsoft.com/office/drawing/2014/main" id="{05D977FE-9763-EA4B-ACCD-8FA0206BB8A1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940120" y="1719618"/>
            <a:ext cx="144536" cy="0"/>
          </a:xfrm>
          <a:prstGeom prst="line">
            <a:avLst/>
          </a:prstGeom>
          <a:ln w="381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62">
            <a:extLst>
              <a:ext uri="{FF2B5EF4-FFF2-40B4-BE49-F238E27FC236}">
                <a16:creationId xmlns:a16="http://schemas.microsoft.com/office/drawing/2014/main" id="{823B8EC4-2E6D-AB43-93D8-4917BDD1453D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927805" y="1963638"/>
            <a:ext cx="144536" cy="0"/>
          </a:xfrm>
          <a:prstGeom prst="line">
            <a:avLst/>
          </a:prstGeom>
          <a:ln w="381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362">
            <a:extLst>
              <a:ext uri="{FF2B5EF4-FFF2-40B4-BE49-F238E27FC236}">
                <a16:creationId xmlns:a16="http://schemas.microsoft.com/office/drawing/2014/main" id="{994F4877-5D87-4E45-8887-71BB98A1B99C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938530" y="2451681"/>
            <a:ext cx="144536" cy="0"/>
          </a:xfrm>
          <a:prstGeom prst="line">
            <a:avLst/>
          </a:prstGeom>
          <a:ln w="381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62">
            <a:extLst>
              <a:ext uri="{FF2B5EF4-FFF2-40B4-BE49-F238E27FC236}">
                <a16:creationId xmlns:a16="http://schemas.microsoft.com/office/drawing/2014/main" id="{ED30EB9E-72ED-6C49-88A6-6B020C8F7A1C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927805" y="2939723"/>
            <a:ext cx="144536" cy="0"/>
          </a:xfrm>
          <a:prstGeom prst="line">
            <a:avLst/>
          </a:prstGeom>
          <a:ln w="381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362">
            <a:extLst>
              <a:ext uri="{FF2B5EF4-FFF2-40B4-BE49-F238E27FC236}">
                <a16:creationId xmlns:a16="http://schemas.microsoft.com/office/drawing/2014/main" id="{23B70093-D21A-CA4D-8F95-2D21A9F27AAF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927805" y="3427766"/>
            <a:ext cx="144536" cy="0"/>
          </a:xfrm>
          <a:prstGeom prst="line">
            <a:avLst/>
          </a:prstGeom>
          <a:ln w="381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타원 49">
            <a:extLst>
              <a:ext uri="{FF2B5EF4-FFF2-40B4-BE49-F238E27FC236}">
                <a16:creationId xmlns:a16="http://schemas.microsoft.com/office/drawing/2014/main" id="{D02AB976-BBD3-3449-859D-2519EBF6AFFF}"/>
              </a:ext>
            </a:extLst>
          </p:cNvPr>
          <p:cNvSpPr>
            <a:spLocks/>
          </p:cNvSpPr>
          <p:nvPr/>
        </p:nvSpPr>
        <p:spPr>
          <a:xfrm>
            <a:off x="1714443" y="1963638"/>
            <a:ext cx="191809" cy="180409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4BE52B-6167-4F40-B6B0-B1571A1F86E2}"/>
              </a:ext>
            </a:extLst>
          </p:cNvPr>
          <p:cNvSpPr txBox="1"/>
          <p:nvPr/>
        </p:nvSpPr>
        <p:spPr>
          <a:xfrm>
            <a:off x="3021779" y="4010957"/>
            <a:ext cx="694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Birth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F83E84-FC7D-3B47-A485-BE7469122BF2}"/>
              </a:ext>
            </a:extLst>
          </p:cNvPr>
          <p:cNvSpPr txBox="1"/>
          <p:nvPr/>
        </p:nvSpPr>
        <p:spPr>
          <a:xfrm rot="16200000">
            <a:off x="335093" y="1659026"/>
            <a:ext cx="812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Death</a:t>
            </a:r>
          </a:p>
        </p:txBody>
      </p:sp>
      <p:sp>
        <p:nvSpPr>
          <p:cNvPr id="43" name="Diamond 42">
            <a:extLst>
              <a:ext uri="{FF2B5EF4-FFF2-40B4-BE49-F238E27FC236}">
                <a16:creationId xmlns:a16="http://schemas.microsoft.com/office/drawing/2014/main" id="{69B582B1-0BC1-2C42-BB68-CE086D196FBA}"/>
              </a:ext>
            </a:extLst>
          </p:cNvPr>
          <p:cNvSpPr/>
          <p:nvPr/>
        </p:nvSpPr>
        <p:spPr>
          <a:xfrm>
            <a:off x="1524401" y="2959378"/>
            <a:ext cx="194549" cy="182986"/>
          </a:xfrm>
          <a:prstGeom prst="diamond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gular Pentagon 43">
            <a:extLst>
              <a:ext uri="{FF2B5EF4-FFF2-40B4-BE49-F238E27FC236}">
                <a16:creationId xmlns:a16="http://schemas.microsoft.com/office/drawing/2014/main" id="{977F1BAA-4772-BA42-BB03-06ABB2229D06}"/>
              </a:ext>
            </a:extLst>
          </p:cNvPr>
          <p:cNvSpPr/>
          <p:nvPr/>
        </p:nvSpPr>
        <p:spPr>
          <a:xfrm>
            <a:off x="1111666" y="3353438"/>
            <a:ext cx="194549" cy="182986"/>
          </a:xfrm>
          <a:prstGeom prst="pentagon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타원 49">
            <a:extLst>
              <a:ext uri="{FF2B5EF4-FFF2-40B4-BE49-F238E27FC236}">
                <a16:creationId xmlns:a16="http://schemas.microsoft.com/office/drawing/2014/main" id="{75207E1A-DCD1-494D-A783-4D91C968FAC0}"/>
              </a:ext>
            </a:extLst>
          </p:cNvPr>
          <p:cNvSpPr>
            <a:spLocks/>
          </p:cNvSpPr>
          <p:nvPr/>
        </p:nvSpPr>
        <p:spPr>
          <a:xfrm>
            <a:off x="1431926" y="1914118"/>
            <a:ext cx="191809" cy="180409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CB0013A9-5BE1-B242-82A7-23516BB53ACB}"/>
              </a:ext>
            </a:extLst>
          </p:cNvPr>
          <p:cNvSpPr/>
          <p:nvPr/>
        </p:nvSpPr>
        <p:spPr>
          <a:xfrm>
            <a:off x="1336562" y="3140381"/>
            <a:ext cx="194549" cy="182986"/>
          </a:xfrm>
          <a:prstGeom prst="diamond">
            <a:avLst/>
          </a:prstGeom>
          <a:solidFill>
            <a:srgbClr val="0070C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4FD8326-7F75-B544-8DAB-880CC9FEE538}"/>
              </a:ext>
            </a:extLst>
          </p:cNvPr>
          <p:cNvGrpSpPr/>
          <p:nvPr/>
        </p:nvGrpSpPr>
        <p:grpSpPr>
          <a:xfrm>
            <a:off x="4891430" y="1553293"/>
            <a:ext cx="2810643" cy="2041585"/>
            <a:chOff x="5346869" y="4915506"/>
            <a:chExt cx="2268552" cy="174508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D20CAD4-7D9C-7A43-98CF-F38951C696A1}"/>
                </a:ext>
              </a:extLst>
            </p:cNvPr>
            <p:cNvGrpSpPr/>
            <p:nvPr/>
          </p:nvGrpSpPr>
          <p:grpSpPr>
            <a:xfrm>
              <a:off x="5346869" y="5256587"/>
              <a:ext cx="180000" cy="1404000"/>
              <a:chOff x="5456992" y="5137147"/>
              <a:chExt cx="255600" cy="1894005"/>
            </a:xfrm>
          </p:grpSpPr>
          <p:sp>
            <p:nvSpPr>
              <p:cNvPr id="78" name="타원 49">
                <a:extLst>
                  <a:ext uri="{FF2B5EF4-FFF2-40B4-BE49-F238E27FC236}">
                    <a16:creationId xmlns:a16="http://schemas.microsoft.com/office/drawing/2014/main" id="{80F3CCBE-F442-F742-8E35-A5B3F88627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58792" y="5137147"/>
                <a:ext cx="252000" cy="252000"/>
              </a:xfrm>
              <a:prstGeom prst="ellipse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79" name="Diamond 78">
                <a:extLst>
                  <a:ext uri="{FF2B5EF4-FFF2-40B4-BE49-F238E27FC236}">
                    <a16:creationId xmlns:a16="http://schemas.microsoft.com/office/drawing/2014/main" id="{3797A901-1212-B04B-BF2E-A1227E08C577}"/>
                  </a:ext>
                </a:extLst>
              </p:cNvPr>
              <p:cNvSpPr/>
              <p:nvPr/>
            </p:nvSpPr>
            <p:spPr>
              <a:xfrm>
                <a:off x="5456992" y="5600748"/>
                <a:ext cx="255600" cy="255600"/>
              </a:xfrm>
              <a:prstGeom prst="diamond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타원 49">
                <a:extLst>
                  <a:ext uri="{FF2B5EF4-FFF2-40B4-BE49-F238E27FC236}">
                    <a16:creationId xmlns:a16="http://schemas.microsoft.com/office/drawing/2014/main" id="{C176E5AA-3CFD-E54A-A280-92AA403824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94792" y="6067949"/>
                <a:ext cx="180000" cy="1800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1" name="Diamond 80">
                <a:extLst>
                  <a:ext uri="{FF2B5EF4-FFF2-40B4-BE49-F238E27FC236}">
                    <a16:creationId xmlns:a16="http://schemas.microsoft.com/office/drawing/2014/main" id="{6BA950DF-B834-6B42-9786-C92E2069C47C}"/>
                  </a:ext>
                </a:extLst>
              </p:cNvPr>
              <p:cNvSpPr/>
              <p:nvPr/>
            </p:nvSpPr>
            <p:spPr>
              <a:xfrm>
                <a:off x="5494792" y="6459552"/>
                <a:ext cx="180000" cy="180000"/>
              </a:xfrm>
              <a:prstGeom prst="diamond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gular Pentagon 81">
                <a:extLst>
                  <a:ext uri="{FF2B5EF4-FFF2-40B4-BE49-F238E27FC236}">
                    <a16:creationId xmlns:a16="http://schemas.microsoft.com/office/drawing/2014/main" id="{257FC9AA-1BE9-5C4E-A202-82F73D96A18B}"/>
                  </a:ext>
                </a:extLst>
              </p:cNvPr>
              <p:cNvSpPr/>
              <p:nvPr/>
            </p:nvSpPr>
            <p:spPr>
              <a:xfrm>
                <a:off x="5494792" y="6851152"/>
                <a:ext cx="180000" cy="180000"/>
              </a:xfrm>
              <a:prstGeom prst="pentag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타원 49">
              <a:extLst>
                <a:ext uri="{FF2B5EF4-FFF2-40B4-BE49-F238E27FC236}">
                  <a16:creationId xmlns:a16="http://schemas.microsoft.com/office/drawing/2014/main" id="{4BAE5274-8EC8-9149-ACC8-1178089B78D1}"/>
                </a:ext>
              </a:extLst>
            </p:cNvPr>
            <p:cNvSpPr>
              <a:spLocks/>
            </p:cNvSpPr>
            <p:nvPr/>
          </p:nvSpPr>
          <p:spPr>
            <a:xfrm rot="16200000">
              <a:off x="5783361" y="4920474"/>
              <a:ext cx="187692" cy="180438"/>
            </a:xfrm>
            <a:prstGeom prst="ellipse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5" name="Diamond 84">
              <a:extLst>
                <a:ext uri="{FF2B5EF4-FFF2-40B4-BE49-F238E27FC236}">
                  <a16:creationId xmlns:a16="http://schemas.microsoft.com/office/drawing/2014/main" id="{404FCD1B-71FA-CE4C-9BF8-5B2455AFFECE}"/>
                </a:ext>
              </a:extLst>
            </p:cNvPr>
            <p:cNvSpPr/>
            <p:nvPr/>
          </p:nvSpPr>
          <p:spPr>
            <a:xfrm rot="16200000">
              <a:off x="6244736" y="4919185"/>
              <a:ext cx="190373" cy="183016"/>
            </a:xfrm>
            <a:prstGeom prst="diamond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gular Pentagon 85">
              <a:extLst>
                <a:ext uri="{FF2B5EF4-FFF2-40B4-BE49-F238E27FC236}">
                  <a16:creationId xmlns:a16="http://schemas.microsoft.com/office/drawing/2014/main" id="{224229D9-578E-644C-ADEB-4785F2420199}"/>
                </a:ext>
              </a:extLst>
            </p:cNvPr>
            <p:cNvSpPr/>
            <p:nvPr/>
          </p:nvSpPr>
          <p:spPr>
            <a:xfrm rot="16200000">
              <a:off x="6658862" y="4919185"/>
              <a:ext cx="190373" cy="183016"/>
            </a:xfrm>
            <a:prstGeom prst="pentagon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타원 49">
              <a:extLst>
                <a:ext uri="{FF2B5EF4-FFF2-40B4-BE49-F238E27FC236}">
                  <a16:creationId xmlns:a16="http://schemas.microsoft.com/office/drawing/2014/main" id="{F6B4F010-B0EA-E745-BCCC-AE36E816889E}"/>
                </a:ext>
              </a:extLst>
            </p:cNvPr>
            <p:cNvSpPr>
              <a:spLocks/>
            </p:cNvSpPr>
            <p:nvPr/>
          </p:nvSpPr>
          <p:spPr>
            <a:xfrm rot="16200000">
              <a:off x="7074075" y="4946250"/>
              <a:ext cx="134065" cy="1288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559B59C2-E2E9-2147-B2DD-30F6B652090C}"/>
                </a:ext>
              </a:extLst>
            </p:cNvPr>
            <p:cNvSpPr/>
            <p:nvPr/>
          </p:nvSpPr>
          <p:spPr>
            <a:xfrm rot="16200000">
              <a:off x="7483946" y="4946250"/>
              <a:ext cx="134065" cy="128884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" name="Table 89">
                <a:extLst>
                  <a:ext uri="{FF2B5EF4-FFF2-40B4-BE49-F238E27FC236}">
                    <a16:creationId xmlns:a16="http://schemas.microsoft.com/office/drawing/2014/main" id="{ED588636-B502-5E41-8096-91D3FD28CF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4931727"/>
                  </p:ext>
                </p:extLst>
              </p:nvPr>
            </p:nvGraphicFramePr>
            <p:xfrm>
              <a:off x="5258658" y="1893418"/>
              <a:ext cx="2665130" cy="1845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33026">
                      <a:extLst>
                        <a:ext uri="{9D8B030D-6E8A-4147-A177-3AD203B41FA5}">
                          <a16:colId xmlns:a16="http://schemas.microsoft.com/office/drawing/2014/main" val="1814136355"/>
                        </a:ext>
                      </a:extLst>
                    </a:gridCol>
                    <a:gridCol w="533026">
                      <a:extLst>
                        <a:ext uri="{9D8B030D-6E8A-4147-A177-3AD203B41FA5}">
                          <a16:colId xmlns:a16="http://schemas.microsoft.com/office/drawing/2014/main" val="3982407211"/>
                        </a:ext>
                      </a:extLst>
                    </a:gridCol>
                    <a:gridCol w="533026">
                      <a:extLst>
                        <a:ext uri="{9D8B030D-6E8A-4147-A177-3AD203B41FA5}">
                          <a16:colId xmlns:a16="http://schemas.microsoft.com/office/drawing/2014/main" val="2585701093"/>
                        </a:ext>
                      </a:extLst>
                    </a:gridCol>
                    <a:gridCol w="533026">
                      <a:extLst>
                        <a:ext uri="{9D8B030D-6E8A-4147-A177-3AD203B41FA5}">
                          <a16:colId xmlns:a16="http://schemas.microsoft.com/office/drawing/2014/main" val="641340122"/>
                        </a:ext>
                      </a:extLst>
                    </a:gridCol>
                    <a:gridCol w="533026">
                      <a:extLst>
                        <a:ext uri="{9D8B030D-6E8A-4147-A177-3AD203B41FA5}">
                          <a16:colId xmlns:a16="http://schemas.microsoft.com/office/drawing/2014/main" val="2630838356"/>
                        </a:ext>
                      </a:extLst>
                    </a:gridCol>
                  </a:tblGrid>
                  <a:tr h="3690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5</a:t>
                          </a: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6</a:t>
                          </a: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800" dirty="0"/>
                            <a:t>5.5</a:t>
                          </a:r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42954191"/>
                      </a:ext>
                    </a:extLst>
                  </a:tr>
                  <a:tr h="3690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4.8</a:t>
                          </a: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800" dirty="0"/>
                            <a:t>1</a:t>
                          </a:r>
                          <a:endParaRPr 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11841"/>
                      </a:ext>
                    </a:extLst>
                  </a:tr>
                  <a:tr h="3690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800" dirty="0"/>
                            <a:t>4.8</a:t>
                          </a:r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4.8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5924759"/>
                      </a:ext>
                    </a:extLst>
                  </a:tr>
                  <a:tr h="36907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800" dirty="0"/>
                            <a:t>0.5</a:t>
                          </a:r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810585"/>
                      </a:ext>
                    </a:extLst>
                  </a:tr>
                  <a:tr h="36907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800" dirty="0"/>
                            <a:t>1</a:t>
                          </a:r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9343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" name="Table 89">
                <a:extLst>
                  <a:ext uri="{FF2B5EF4-FFF2-40B4-BE49-F238E27FC236}">
                    <a16:creationId xmlns:a16="http://schemas.microsoft.com/office/drawing/2014/main" id="{ED588636-B502-5E41-8096-91D3FD28CF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4931727"/>
                  </p:ext>
                </p:extLst>
              </p:nvPr>
            </p:nvGraphicFramePr>
            <p:xfrm>
              <a:off x="5258658" y="1893418"/>
              <a:ext cx="2665130" cy="184537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33026">
                      <a:extLst>
                        <a:ext uri="{9D8B030D-6E8A-4147-A177-3AD203B41FA5}">
                          <a16:colId xmlns:a16="http://schemas.microsoft.com/office/drawing/2014/main" val="1814136355"/>
                        </a:ext>
                      </a:extLst>
                    </a:gridCol>
                    <a:gridCol w="533026">
                      <a:extLst>
                        <a:ext uri="{9D8B030D-6E8A-4147-A177-3AD203B41FA5}">
                          <a16:colId xmlns:a16="http://schemas.microsoft.com/office/drawing/2014/main" val="3982407211"/>
                        </a:ext>
                      </a:extLst>
                    </a:gridCol>
                    <a:gridCol w="533026">
                      <a:extLst>
                        <a:ext uri="{9D8B030D-6E8A-4147-A177-3AD203B41FA5}">
                          <a16:colId xmlns:a16="http://schemas.microsoft.com/office/drawing/2014/main" val="2585701093"/>
                        </a:ext>
                      </a:extLst>
                    </a:gridCol>
                    <a:gridCol w="533026">
                      <a:extLst>
                        <a:ext uri="{9D8B030D-6E8A-4147-A177-3AD203B41FA5}">
                          <a16:colId xmlns:a16="http://schemas.microsoft.com/office/drawing/2014/main" val="641340122"/>
                        </a:ext>
                      </a:extLst>
                    </a:gridCol>
                    <a:gridCol w="533026">
                      <a:extLst>
                        <a:ext uri="{9D8B030D-6E8A-4147-A177-3AD203B41FA5}">
                          <a16:colId xmlns:a16="http://schemas.microsoft.com/office/drawing/2014/main" val="2630838356"/>
                        </a:ext>
                      </a:extLst>
                    </a:gridCol>
                  </a:tblGrid>
                  <a:tr h="3690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5</a:t>
                          </a: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6</a:t>
                          </a: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800" dirty="0"/>
                            <a:t>5.5</a:t>
                          </a:r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2381" t="-10345" b="-4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954191"/>
                      </a:ext>
                    </a:extLst>
                  </a:tr>
                  <a:tr h="3690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4.8</a:t>
                          </a: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2381" t="-110345" r="-1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800" dirty="0"/>
                            <a:t>1</a:t>
                          </a:r>
                          <a:endParaRPr 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11841"/>
                      </a:ext>
                    </a:extLst>
                  </a:tr>
                  <a:tr h="3690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800" dirty="0"/>
                            <a:t>4.8</a:t>
                          </a:r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2381" t="-203333" r="-300000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2381" t="-203333" r="-200000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2381" t="-203333" r="-100000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2381" t="-203333" b="-2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5924759"/>
                      </a:ext>
                    </a:extLst>
                  </a:tr>
                  <a:tr h="3690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81" t="-313793" r="-400000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800" dirty="0"/>
                            <a:t>0.5</a:t>
                          </a:r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2381" t="-313793" r="-200000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2381" t="-313793" r="-100000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2381" t="-313793" b="-1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810585"/>
                      </a:ext>
                    </a:extLst>
                  </a:tr>
                  <a:tr h="3690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81" t="-413793" r="-4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2381" t="-413793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800" dirty="0"/>
                            <a:t>1</a:t>
                          </a:r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2381" t="-413793" r="-1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2381" t="-413793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934325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C7FE535-B345-4E4A-8A7D-A5786B927499}"/>
              </a:ext>
            </a:extLst>
          </p:cNvPr>
          <p:cNvGrpSpPr/>
          <p:nvPr/>
        </p:nvGrpSpPr>
        <p:grpSpPr>
          <a:xfrm>
            <a:off x="5205079" y="3640772"/>
            <a:ext cx="2793076" cy="2593883"/>
            <a:chOff x="5205079" y="3640772"/>
            <a:chExt cx="2793076" cy="2593883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8C87212-DEF1-0542-949F-653C4BD5354F}"/>
                </a:ext>
              </a:extLst>
            </p:cNvPr>
            <p:cNvSpPr/>
            <p:nvPr/>
          </p:nvSpPr>
          <p:spPr>
            <a:xfrm>
              <a:off x="5205079" y="4098345"/>
              <a:ext cx="995345" cy="213631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6ACECA3-86E4-F54B-BF4B-139E801A8886}"/>
                </a:ext>
              </a:extLst>
            </p:cNvPr>
            <p:cNvSpPr/>
            <p:nvPr/>
          </p:nvSpPr>
          <p:spPr>
            <a:xfrm>
              <a:off x="7002810" y="4087895"/>
              <a:ext cx="995345" cy="214676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0AE8B3E-F8C5-094D-8EF0-0D8B2E3CFD16}"/>
                </a:ext>
              </a:extLst>
            </p:cNvPr>
            <p:cNvSpPr txBox="1"/>
            <p:nvPr/>
          </p:nvSpPr>
          <p:spPr>
            <a:xfrm>
              <a:off x="5554740" y="3874884"/>
              <a:ext cx="354584" cy="41911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782E07E-5676-3C4D-8732-52A0DA67C08C}"/>
                </a:ext>
              </a:extLst>
            </p:cNvPr>
            <p:cNvSpPr txBox="1"/>
            <p:nvPr/>
          </p:nvSpPr>
          <p:spPr>
            <a:xfrm>
              <a:off x="7326521" y="3874884"/>
              <a:ext cx="344966" cy="41911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Y</a:t>
              </a:r>
            </a:p>
          </p:txBody>
        </p:sp>
        <p:sp>
          <p:nvSpPr>
            <p:cNvPr id="52" name="타원 49">
              <a:extLst>
                <a:ext uri="{FF2B5EF4-FFF2-40B4-BE49-F238E27FC236}">
                  <a16:creationId xmlns:a16="http://schemas.microsoft.com/office/drawing/2014/main" id="{16C9CD66-DDA7-454B-A5AD-C6417608B06F}"/>
                </a:ext>
              </a:extLst>
            </p:cNvPr>
            <p:cNvSpPr>
              <a:spLocks/>
            </p:cNvSpPr>
            <p:nvPr/>
          </p:nvSpPr>
          <p:spPr>
            <a:xfrm>
              <a:off x="5613238" y="4401109"/>
              <a:ext cx="212492" cy="210806"/>
            </a:xfrm>
            <a:prstGeom prst="ellipse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Diamond 52">
              <a:extLst>
                <a:ext uri="{FF2B5EF4-FFF2-40B4-BE49-F238E27FC236}">
                  <a16:creationId xmlns:a16="http://schemas.microsoft.com/office/drawing/2014/main" id="{70D1881D-7DF8-7F49-8977-362E20B9D4F2}"/>
                </a:ext>
              </a:extLst>
            </p:cNvPr>
            <p:cNvSpPr/>
            <p:nvPr/>
          </p:nvSpPr>
          <p:spPr>
            <a:xfrm>
              <a:off x="5611720" y="4788926"/>
              <a:ext cx="215528" cy="213817"/>
            </a:xfrm>
            <a:prstGeom prst="diamond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타원 49">
              <a:extLst>
                <a:ext uri="{FF2B5EF4-FFF2-40B4-BE49-F238E27FC236}">
                  <a16:creationId xmlns:a16="http://schemas.microsoft.com/office/drawing/2014/main" id="{D79A3D17-C681-1A41-B7FA-CA69741B8EE1}"/>
                </a:ext>
              </a:extLst>
            </p:cNvPr>
            <p:cNvSpPr>
              <a:spLocks/>
            </p:cNvSpPr>
            <p:nvPr/>
          </p:nvSpPr>
          <p:spPr>
            <a:xfrm>
              <a:off x="7388344" y="4387852"/>
              <a:ext cx="212492" cy="210806"/>
            </a:xfrm>
            <a:prstGeom prst="ellipse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Diamond 54">
              <a:extLst>
                <a:ext uri="{FF2B5EF4-FFF2-40B4-BE49-F238E27FC236}">
                  <a16:creationId xmlns:a16="http://schemas.microsoft.com/office/drawing/2014/main" id="{C5F46904-6BCD-A746-8FB2-D4CD6F2F5AE3}"/>
                </a:ext>
              </a:extLst>
            </p:cNvPr>
            <p:cNvSpPr/>
            <p:nvPr/>
          </p:nvSpPr>
          <p:spPr>
            <a:xfrm>
              <a:off x="7386826" y="4743735"/>
              <a:ext cx="215528" cy="213817"/>
            </a:xfrm>
            <a:prstGeom prst="diamond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gular Pentagon 55">
              <a:extLst>
                <a:ext uri="{FF2B5EF4-FFF2-40B4-BE49-F238E27FC236}">
                  <a16:creationId xmlns:a16="http://schemas.microsoft.com/office/drawing/2014/main" id="{48183BD7-9637-BC40-B0E8-B90347C34A14}"/>
                </a:ext>
              </a:extLst>
            </p:cNvPr>
            <p:cNvSpPr/>
            <p:nvPr/>
          </p:nvSpPr>
          <p:spPr>
            <a:xfrm>
              <a:off x="7386826" y="5130443"/>
              <a:ext cx="215528" cy="213817"/>
            </a:xfrm>
            <a:prstGeom prst="pentagon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57" name="Straight Connector 357">
              <a:extLst>
                <a:ext uri="{FF2B5EF4-FFF2-40B4-BE49-F238E27FC236}">
                  <a16:creationId xmlns:a16="http://schemas.microsoft.com/office/drawing/2014/main" id="{8E446591-7876-224F-BFBB-E5AF7E90B7E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57514" y="4093729"/>
              <a:ext cx="1032104" cy="0"/>
            </a:xfrm>
            <a:prstGeom prst="line">
              <a:avLst/>
            </a:prstGeom>
            <a:ln w="127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747F438-DCF1-6949-901A-EBF3683E0E40}"/>
                    </a:ext>
                  </a:extLst>
                </p:cNvPr>
                <p:cNvSpPr txBox="1"/>
                <p:nvPr/>
              </p:nvSpPr>
              <p:spPr>
                <a:xfrm>
                  <a:off x="6384193" y="3640772"/>
                  <a:ext cx="437940" cy="4191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747F438-DCF1-6949-901A-EBF3683E0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4193" y="3640772"/>
                  <a:ext cx="437940" cy="419119"/>
                </a:xfrm>
                <a:prstGeom prst="rect">
                  <a:avLst/>
                </a:prstGeom>
                <a:blipFill>
                  <a:blip r:embed="rId4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993C1CF-B167-1242-893B-520FE7F74253}"/>
                </a:ext>
              </a:extLst>
            </p:cNvPr>
            <p:cNvSpPr txBox="1"/>
            <p:nvPr/>
          </p:nvSpPr>
          <p:spPr>
            <a:xfrm>
              <a:off x="6150549" y="4069212"/>
              <a:ext cx="909223" cy="307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bijection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76AEA38-0BC7-3844-B64C-ED50522D2A0E}"/>
              </a:ext>
            </a:extLst>
          </p:cNvPr>
          <p:cNvGrpSpPr/>
          <p:nvPr/>
        </p:nvGrpSpPr>
        <p:grpSpPr>
          <a:xfrm>
            <a:off x="5643594" y="5179754"/>
            <a:ext cx="1926886" cy="811440"/>
            <a:chOff x="5643594" y="5179754"/>
            <a:chExt cx="1926886" cy="811440"/>
          </a:xfrm>
        </p:grpSpPr>
        <p:sp>
          <p:nvSpPr>
            <p:cNvPr id="71" name="타원 49">
              <a:extLst>
                <a:ext uri="{FF2B5EF4-FFF2-40B4-BE49-F238E27FC236}">
                  <a16:creationId xmlns:a16="http://schemas.microsoft.com/office/drawing/2014/main" id="{7B0BB675-3BF5-DA44-A0C1-5D0873D0276F}"/>
                </a:ext>
              </a:extLst>
            </p:cNvPr>
            <p:cNvSpPr>
              <a:spLocks/>
            </p:cNvSpPr>
            <p:nvPr/>
          </p:nvSpPr>
          <p:spPr>
            <a:xfrm>
              <a:off x="5643594" y="5179754"/>
              <a:ext cx="151780" cy="15057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Diamond 71">
              <a:extLst>
                <a:ext uri="{FF2B5EF4-FFF2-40B4-BE49-F238E27FC236}">
                  <a16:creationId xmlns:a16="http://schemas.microsoft.com/office/drawing/2014/main" id="{C6E42941-D30E-8348-9633-43D265145355}"/>
                </a:ext>
              </a:extLst>
            </p:cNvPr>
            <p:cNvSpPr/>
            <p:nvPr/>
          </p:nvSpPr>
          <p:spPr>
            <a:xfrm>
              <a:off x="5643594" y="5507341"/>
              <a:ext cx="151780" cy="150576"/>
            </a:xfrm>
            <a:prstGeom prst="diamond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Regular Pentagon 72">
              <a:extLst>
                <a:ext uri="{FF2B5EF4-FFF2-40B4-BE49-F238E27FC236}">
                  <a16:creationId xmlns:a16="http://schemas.microsoft.com/office/drawing/2014/main" id="{A8618F34-A332-124C-9C75-5470044ECFF5}"/>
                </a:ext>
              </a:extLst>
            </p:cNvPr>
            <p:cNvSpPr/>
            <p:nvPr/>
          </p:nvSpPr>
          <p:spPr>
            <a:xfrm>
              <a:off x="5643594" y="5834928"/>
              <a:ext cx="151780" cy="150576"/>
            </a:xfrm>
            <a:prstGeom prst="pentagon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타원 49">
              <a:extLst>
                <a:ext uri="{FF2B5EF4-FFF2-40B4-BE49-F238E27FC236}">
                  <a16:creationId xmlns:a16="http://schemas.microsoft.com/office/drawing/2014/main" id="{37E8DCCD-C5E1-8945-940E-9D7CFE6A183B}"/>
                </a:ext>
              </a:extLst>
            </p:cNvPr>
            <p:cNvSpPr>
              <a:spLocks/>
            </p:cNvSpPr>
            <p:nvPr/>
          </p:nvSpPr>
          <p:spPr>
            <a:xfrm>
              <a:off x="7418700" y="5517152"/>
              <a:ext cx="151780" cy="15057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Diamond 75">
              <a:extLst>
                <a:ext uri="{FF2B5EF4-FFF2-40B4-BE49-F238E27FC236}">
                  <a16:creationId xmlns:a16="http://schemas.microsoft.com/office/drawing/2014/main" id="{21829736-D11C-BA4B-9C47-727E21B3507B}"/>
                </a:ext>
              </a:extLst>
            </p:cNvPr>
            <p:cNvSpPr/>
            <p:nvPr/>
          </p:nvSpPr>
          <p:spPr>
            <a:xfrm>
              <a:off x="7418700" y="5840618"/>
              <a:ext cx="151780" cy="150576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D705773-8E74-3340-AA69-8A4474EB6557}"/>
              </a:ext>
            </a:extLst>
          </p:cNvPr>
          <p:cNvGrpSpPr/>
          <p:nvPr/>
        </p:nvGrpSpPr>
        <p:grpSpPr>
          <a:xfrm>
            <a:off x="5825730" y="4498379"/>
            <a:ext cx="1592970" cy="1417527"/>
            <a:chOff x="5825730" y="4498379"/>
            <a:chExt cx="1592970" cy="1417527"/>
          </a:xfrm>
        </p:grpSpPr>
        <p:cxnSp>
          <p:nvCxnSpPr>
            <p:cNvPr id="91" name="Straight Connector 357">
              <a:extLst>
                <a:ext uri="{FF2B5EF4-FFF2-40B4-BE49-F238E27FC236}">
                  <a16:creationId xmlns:a16="http://schemas.microsoft.com/office/drawing/2014/main" id="{5F863886-217E-3A45-AF62-053F4A0AA29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919790" y="4498379"/>
              <a:ext cx="1392713" cy="0"/>
            </a:xfrm>
            <a:prstGeom prst="line">
              <a:avLst/>
            </a:prstGeom>
            <a:ln w="38100" cap="rnd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357">
              <a:extLst>
                <a:ext uri="{FF2B5EF4-FFF2-40B4-BE49-F238E27FC236}">
                  <a16:creationId xmlns:a16="http://schemas.microsoft.com/office/drawing/2014/main" id="{CA8327F6-15FA-B141-9DC1-904C90AD83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922129" y="4847482"/>
              <a:ext cx="1404392" cy="14810"/>
            </a:xfrm>
            <a:prstGeom prst="line">
              <a:avLst/>
            </a:prstGeom>
            <a:ln w="38100" cap="rnd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357">
              <a:extLst>
                <a:ext uri="{FF2B5EF4-FFF2-40B4-BE49-F238E27FC236}">
                  <a16:creationId xmlns:a16="http://schemas.microsoft.com/office/drawing/2014/main" id="{0215BF83-7ADE-2842-820F-15D7A1D23225}"/>
                </a:ext>
              </a:extLst>
            </p:cNvPr>
            <p:cNvCxnSpPr>
              <a:cxnSpLocks/>
              <a:endCxn id="75" idx="2"/>
            </p:cNvCxnSpPr>
            <p:nvPr/>
          </p:nvCxnSpPr>
          <p:spPr bwMode="auto">
            <a:xfrm>
              <a:off x="5825730" y="5255042"/>
              <a:ext cx="1592970" cy="337397"/>
            </a:xfrm>
            <a:prstGeom prst="line">
              <a:avLst/>
            </a:prstGeom>
            <a:ln w="38100" cap="rnd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357">
              <a:extLst>
                <a:ext uri="{FF2B5EF4-FFF2-40B4-BE49-F238E27FC236}">
                  <a16:creationId xmlns:a16="http://schemas.microsoft.com/office/drawing/2014/main" id="{B2B0C38F-4251-EF4C-A5F4-0A72A6D86292}"/>
                </a:ext>
              </a:extLst>
            </p:cNvPr>
            <p:cNvCxnSpPr>
              <a:cxnSpLocks/>
              <a:endCxn id="76" idx="1"/>
            </p:cNvCxnSpPr>
            <p:nvPr/>
          </p:nvCxnSpPr>
          <p:spPr bwMode="auto">
            <a:xfrm>
              <a:off x="5853780" y="5604605"/>
              <a:ext cx="1564920" cy="311301"/>
            </a:xfrm>
            <a:prstGeom prst="line">
              <a:avLst/>
            </a:prstGeom>
            <a:ln w="38100" cap="rnd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357">
              <a:extLst>
                <a:ext uri="{FF2B5EF4-FFF2-40B4-BE49-F238E27FC236}">
                  <a16:creationId xmlns:a16="http://schemas.microsoft.com/office/drawing/2014/main" id="{7E1E19DF-1FEC-C24E-9367-15E231CBEF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0694" y="5255042"/>
              <a:ext cx="1396226" cy="645741"/>
            </a:xfrm>
            <a:prstGeom prst="line">
              <a:avLst/>
            </a:prstGeom>
            <a:ln w="38100" cap="rnd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2A43FD1F-805C-5846-9D8F-8679DA3E5BA7}"/>
              </a:ext>
            </a:extLst>
          </p:cNvPr>
          <p:cNvSpPr txBox="1"/>
          <p:nvPr/>
        </p:nvSpPr>
        <p:spPr>
          <a:xfrm>
            <a:off x="461677" y="967772"/>
            <a:ext cx="261693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1. Add auxiliary points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sz="2000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E34B122-9BE0-B242-AA11-6BDC0C34F61E}"/>
              </a:ext>
            </a:extLst>
          </p:cNvPr>
          <p:cNvSpPr/>
          <p:nvPr/>
        </p:nvSpPr>
        <p:spPr>
          <a:xfrm>
            <a:off x="4411578" y="984841"/>
            <a:ext cx="4512791" cy="4001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2. Estimate the distance between X and Y. 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076F189-F486-A541-B25A-4E9EE986B04E}"/>
              </a:ext>
            </a:extLst>
          </p:cNvPr>
          <p:cNvSpPr/>
          <p:nvPr/>
        </p:nvSpPr>
        <p:spPr>
          <a:xfrm>
            <a:off x="491316" y="4436464"/>
            <a:ext cx="4215271" cy="132343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3. Find the correspondence from X to Y</a:t>
            </a:r>
          </a:p>
          <a:p>
            <a:pPr marL="230188" lvl="1"/>
            <a:r>
              <a:rPr lang="en-US" sz="2000" dirty="0"/>
              <a:t>that minimizes the sum of distances</a:t>
            </a:r>
          </a:p>
          <a:p>
            <a:pPr marL="230188" lvl="1"/>
            <a:r>
              <a:rPr lang="en-US" sz="2000" dirty="0"/>
              <a:t>using Hungarian or </a:t>
            </a:r>
            <a:r>
              <a:rPr lang="en-US" sz="2000" dirty="0" err="1"/>
              <a:t>Munkres</a:t>
            </a:r>
            <a:r>
              <a:rPr lang="en-US" sz="2000" dirty="0"/>
              <a:t> assignment algorithm. 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3C150C1-55D3-0F47-B160-F042465D5B13}"/>
              </a:ext>
            </a:extLst>
          </p:cNvPr>
          <p:cNvGrpSpPr/>
          <p:nvPr/>
        </p:nvGrpSpPr>
        <p:grpSpPr>
          <a:xfrm>
            <a:off x="6380999" y="4460232"/>
            <a:ext cx="484434" cy="730278"/>
            <a:chOff x="6380999" y="4460232"/>
            <a:chExt cx="484434" cy="730278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8FB4C95-0D05-3F41-B8EE-DCA6EB1D507E}"/>
                </a:ext>
              </a:extLst>
            </p:cNvPr>
            <p:cNvSpPr txBox="1"/>
            <p:nvPr/>
          </p:nvSpPr>
          <p:spPr>
            <a:xfrm>
              <a:off x="6380999" y="4460232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0.5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20C6021-E741-8841-9F0B-BC38D08AA738}"/>
                </a:ext>
              </a:extLst>
            </p:cNvPr>
            <p:cNvSpPr txBox="1"/>
            <p:nvPr/>
          </p:nvSpPr>
          <p:spPr>
            <a:xfrm>
              <a:off x="6389021" y="482117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0.5</a:t>
              </a: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E3E62DCA-AFFF-DA40-B205-62B88BF5CF99}"/>
              </a:ext>
            </a:extLst>
          </p:cNvPr>
          <p:cNvSpPr txBox="1"/>
          <p:nvPr/>
        </p:nvSpPr>
        <p:spPr>
          <a:xfrm>
            <a:off x="2856923" y="2935547"/>
            <a:ext cx="35458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C940822-A1D5-9949-886A-DA63280B1D0A}"/>
              </a:ext>
            </a:extLst>
          </p:cNvPr>
          <p:cNvSpPr txBox="1"/>
          <p:nvPr/>
        </p:nvSpPr>
        <p:spPr>
          <a:xfrm>
            <a:off x="2863730" y="3354843"/>
            <a:ext cx="34496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4F82684-9101-8B47-8EE5-3D7F955673C4}"/>
                  </a:ext>
                </a:extLst>
              </p:cNvPr>
              <p:cNvSpPr txBox="1"/>
              <p:nvPr/>
            </p:nvSpPr>
            <p:spPr>
              <a:xfrm>
                <a:off x="3250098" y="368182"/>
                <a:ext cx="574336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𝑏𝑖𝑟𝑡h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𝑏𝑖𝑟𝑡h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|,|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𝑑𝑒𝑎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𝑑𝑒𝑎𝑡h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4F82684-9101-8B47-8EE5-3D7F95567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098" y="368182"/>
                <a:ext cx="5743367" cy="391261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26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5" grpId="0" animBg="1"/>
      <p:bldP spid="106" grpId="0" animBg="1"/>
      <p:bldP spid="13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A8E7FB8-19C9-D245-8113-CED492DBABFB}"/>
              </a:ext>
            </a:extLst>
          </p:cNvPr>
          <p:cNvGrpSpPr/>
          <p:nvPr/>
        </p:nvGrpSpPr>
        <p:grpSpPr>
          <a:xfrm>
            <a:off x="3286094" y="742212"/>
            <a:ext cx="2570555" cy="2725969"/>
            <a:chOff x="2290812" y="1950203"/>
            <a:chExt cx="3808563" cy="38070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118EA8-90F0-8B4F-ADD9-CC8F7BA04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89804" y="1950203"/>
              <a:ext cx="681652" cy="63207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68400F1-8CDC-A440-9C55-341056916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21413" y="1959889"/>
              <a:ext cx="678553" cy="6258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D99ED1-209E-EE4C-A1E8-CB09F2B1A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91105" y="1951803"/>
              <a:ext cx="681652" cy="6258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4EA34A-3511-784F-BA8A-196EE752C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56750" y="1952748"/>
              <a:ext cx="684750" cy="6289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FC84DD-1F1D-CE4F-A076-28579F854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75175" y="2582280"/>
              <a:ext cx="3124200" cy="3175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0C681A-7360-8949-B461-4B1132834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08152" y="2669563"/>
              <a:ext cx="681652" cy="63207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DAFE7E-2CF9-8047-8015-530945D17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96622" y="3443309"/>
              <a:ext cx="678553" cy="62588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31D23A-163E-1644-855F-F26F6FF8F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90812" y="4210723"/>
              <a:ext cx="681652" cy="6258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A84E2E1-F8F2-7341-A2B2-89000D9D7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90812" y="5012862"/>
              <a:ext cx="684750" cy="628978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D67C1AB-82AE-FA42-B019-AADCA769D36D}"/>
              </a:ext>
            </a:extLst>
          </p:cNvPr>
          <p:cNvGrpSpPr/>
          <p:nvPr/>
        </p:nvGrpSpPr>
        <p:grpSpPr>
          <a:xfrm>
            <a:off x="269771" y="2425947"/>
            <a:ext cx="2240398" cy="2092354"/>
            <a:chOff x="464010" y="1354717"/>
            <a:chExt cx="2240398" cy="20923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A50CA4E-2774-A249-AEE0-2CD581FC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010" y="1354717"/>
              <a:ext cx="2240398" cy="209235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2F0F8FC-6DD5-DA49-96FE-239288FE5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63251" y="2599523"/>
              <a:ext cx="460075" cy="45258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52D7589-3F86-DF45-A0E1-B84D58E74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178238" y="2606458"/>
              <a:ext cx="457983" cy="44814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AD174-BF36-5144-9C18-285447760F02}"/>
              </a:ext>
            </a:extLst>
          </p:cNvPr>
          <p:cNvGrpSpPr/>
          <p:nvPr/>
        </p:nvGrpSpPr>
        <p:grpSpPr>
          <a:xfrm>
            <a:off x="630922" y="4683141"/>
            <a:ext cx="2299615" cy="2131831"/>
            <a:chOff x="3129321" y="1354717"/>
            <a:chExt cx="2299615" cy="213183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990FFE-A30C-A846-BA8E-0001515F8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29321" y="1354717"/>
              <a:ext cx="2299615" cy="213183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9A8D027-7CA3-6543-8B69-5C299A626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941903" y="2599523"/>
              <a:ext cx="460075" cy="44814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B3EB31B-5EB9-584A-8FFC-9171A2FD9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18636" y="2595086"/>
              <a:ext cx="460075" cy="452584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5B6ABF-FAFA-8545-9B53-8C7B88E7C95C}"/>
              </a:ext>
            </a:extLst>
          </p:cNvPr>
          <p:cNvGrpSpPr/>
          <p:nvPr/>
        </p:nvGrpSpPr>
        <p:grpSpPr>
          <a:xfrm>
            <a:off x="6300913" y="294179"/>
            <a:ext cx="2299615" cy="2082484"/>
            <a:chOff x="5853849" y="1433106"/>
            <a:chExt cx="2299615" cy="208248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BC59DC9-6CE5-1448-853D-4ADE154CF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53849" y="1433106"/>
              <a:ext cx="2299615" cy="208248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DD2D09A-C2FB-4B40-916D-CBD80DB7E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567292" y="2595086"/>
              <a:ext cx="462166" cy="45036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01EEAA7-0704-E04E-BC63-556DD741E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099740" y="2595086"/>
              <a:ext cx="460075" cy="452584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FB7C8A0-BBE0-A843-849F-E487BE07893A}"/>
              </a:ext>
            </a:extLst>
          </p:cNvPr>
          <p:cNvGrpSpPr/>
          <p:nvPr/>
        </p:nvGrpSpPr>
        <p:grpSpPr>
          <a:xfrm>
            <a:off x="6288651" y="2469382"/>
            <a:ext cx="2309913" cy="2112094"/>
            <a:chOff x="3129321" y="3810849"/>
            <a:chExt cx="2309913" cy="211209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043F70-FF85-4C42-9EC4-2D8CC2557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29321" y="3810849"/>
              <a:ext cx="2260138" cy="211209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C68A051-C04A-8A4B-B367-4B3454976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3920" y="5069677"/>
              <a:ext cx="457983" cy="44814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BE697FA-3F1F-2B47-A560-B0BC97886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979159" y="5064411"/>
              <a:ext cx="460075" cy="448147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B40C8B-312F-A74A-9B41-F5A7A02241D2}"/>
              </a:ext>
            </a:extLst>
          </p:cNvPr>
          <p:cNvGrpSpPr/>
          <p:nvPr/>
        </p:nvGrpSpPr>
        <p:grpSpPr>
          <a:xfrm>
            <a:off x="5692968" y="4718108"/>
            <a:ext cx="2230528" cy="2102223"/>
            <a:chOff x="8338359" y="3946958"/>
            <a:chExt cx="2230528" cy="210222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973B2A-379D-B54B-9D95-504F76758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38359" y="3946958"/>
              <a:ext cx="2230528" cy="210222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C2F2BE0-AF80-CD48-8D37-6281347D6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054026" y="5234587"/>
              <a:ext cx="462166" cy="45036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2616DAC-EE7E-C841-B3F9-4A41F7D4D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593951" y="5236805"/>
              <a:ext cx="460075" cy="448147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8A848CF-1F84-CD4D-9963-30B7750A5EB5}"/>
              </a:ext>
            </a:extLst>
          </p:cNvPr>
          <p:cNvGrpSpPr/>
          <p:nvPr/>
        </p:nvGrpSpPr>
        <p:grpSpPr>
          <a:xfrm>
            <a:off x="3213868" y="4609932"/>
            <a:ext cx="2220658" cy="2155087"/>
            <a:chOff x="5997908" y="3946958"/>
            <a:chExt cx="2220658" cy="215508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341A7FC-0E97-8746-BB9E-49671C500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97908" y="3970214"/>
              <a:ext cx="2220658" cy="213183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0241C16-5F1E-C04E-9378-A04DEAD7A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109309" y="5249812"/>
              <a:ext cx="457983" cy="44814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BF0BC5E-B983-CD49-AE21-30CAAA720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40650" y="5247594"/>
              <a:ext cx="462166" cy="450365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3E7B6A7-D933-1B4F-908C-D6F390CA8104}"/>
                </a:ext>
              </a:extLst>
            </p:cNvPr>
            <p:cNvSpPr/>
            <p:nvPr/>
          </p:nvSpPr>
          <p:spPr>
            <a:xfrm>
              <a:off x="6716033" y="3946958"/>
              <a:ext cx="915917" cy="137419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3DD631C7-76D8-FD42-B53B-C3A3180597AC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1389971" y="2035389"/>
            <a:ext cx="2597939" cy="390558"/>
          </a:xfrm>
          <a:prstGeom prst="bentConnector2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AA829C2D-FEFE-FA42-BA78-F635A72819E9}"/>
              </a:ext>
            </a:extLst>
          </p:cNvPr>
          <p:cNvCxnSpPr>
            <a:cxnSpLocks/>
          </p:cNvCxnSpPr>
          <p:nvPr/>
        </p:nvCxnSpPr>
        <p:spPr>
          <a:xfrm rot="5400000">
            <a:off x="2466742" y="3058020"/>
            <a:ext cx="1912486" cy="1129849"/>
          </a:xfrm>
          <a:prstGeom prst="bentConnector3">
            <a:avLst>
              <a:gd name="adj1" fmla="val 56724"/>
            </a:avLst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8A0CFEB5-0CF1-D544-B096-DA7D89FE3CD3}"/>
              </a:ext>
            </a:extLst>
          </p:cNvPr>
          <p:cNvCxnSpPr>
            <a:cxnSpLocks/>
          </p:cNvCxnSpPr>
          <p:nvPr/>
        </p:nvCxnSpPr>
        <p:spPr>
          <a:xfrm rot="5400000">
            <a:off x="3514753" y="3744697"/>
            <a:ext cx="1674857" cy="391938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69F39772-8AEC-AD43-8A00-BCA62F1AA6F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62362" y="3433513"/>
            <a:ext cx="1713321" cy="1166974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8C2C2DFC-733F-7243-8DF7-27A4C09BBF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5632019" y="1335421"/>
            <a:ext cx="668894" cy="133654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8361B4DF-5257-7249-B2AA-45AE7243FC22}"/>
              </a:ext>
            </a:extLst>
          </p:cNvPr>
          <p:cNvCxnSpPr>
            <a:cxnSpLocks/>
          </p:cNvCxnSpPr>
          <p:nvPr/>
        </p:nvCxnSpPr>
        <p:spPr>
          <a:xfrm>
            <a:off x="5112112" y="2149624"/>
            <a:ext cx="1176539" cy="1007424"/>
          </a:xfrm>
          <a:prstGeom prst="bentConnector3">
            <a:avLst>
              <a:gd name="adj1" fmla="val 75502"/>
            </a:avLst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itle 1">
            <a:extLst>
              <a:ext uri="{FF2B5EF4-FFF2-40B4-BE49-F238E27FC236}">
                <a16:creationId xmlns:a16="http://schemas.microsoft.com/office/drawing/2014/main" id="{1E290952-D3C6-964A-A2D0-005B83AC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357271" cy="1143000"/>
          </a:xfrm>
        </p:spPr>
        <p:txBody>
          <a:bodyPr/>
          <a:lstStyle/>
          <a:p>
            <a:pPr algn="l"/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209636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ko-KR" dirty="0" err="1"/>
              <a:t>Gromov-Hausdorff</a:t>
            </a:r>
            <a:r>
              <a:rPr lang="en-US" altLang="ko-KR" dirty="0"/>
              <a:t> Distance</a:t>
            </a:r>
            <a:endParaRPr lang="ko-KR" altLang="en-US" dirty="0"/>
          </a:p>
        </p:txBody>
      </p:sp>
      <p:grpSp>
        <p:nvGrpSpPr>
          <p:cNvPr id="3" name="그룹 258"/>
          <p:cNvGrpSpPr/>
          <p:nvPr/>
        </p:nvGrpSpPr>
        <p:grpSpPr>
          <a:xfrm>
            <a:off x="844727" y="3548321"/>
            <a:ext cx="2027553" cy="1551760"/>
            <a:chOff x="1366195" y="30065727"/>
            <a:chExt cx="4525220" cy="3049145"/>
          </a:xfrm>
        </p:grpSpPr>
        <p:sp>
          <p:nvSpPr>
            <p:cNvPr id="267" name="Rectangle 33"/>
            <p:cNvSpPr/>
            <p:nvPr/>
          </p:nvSpPr>
          <p:spPr>
            <a:xfrm>
              <a:off x="2967186" y="30147360"/>
              <a:ext cx="480475" cy="423339"/>
            </a:xfrm>
            <a:prstGeom prst="rect">
              <a:avLst/>
            </a:prstGeom>
          </p:spPr>
          <p:txBody>
            <a:bodyPr wrap="square" lIns="0" tIns="0" rIns="0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x</a:t>
              </a:r>
              <a:r>
                <a:rPr kumimoji="0" lang="en-US" sz="1400" b="0" i="0" u="none" strike="noStrike" kern="0" cap="none" spc="0" normalizeH="0" baseline="-110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1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68" name="Double Bracket 34"/>
            <p:cNvSpPr/>
            <p:nvPr/>
          </p:nvSpPr>
          <p:spPr>
            <a:xfrm>
              <a:off x="2857394" y="30675326"/>
              <a:ext cx="2891245" cy="2391937"/>
            </a:xfrm>
            <a:prstGeom prst="bracketPair">
              <a:avLst>
                <a:gd name="adj" fmla="val 5416"/>
              </a:avLst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" name="Rectangle 32"/>
            <p:cNvSpPr/>
            <p:nvPr/>
          </p:nvSpPr>
          <p:spPr>
            <a:xfrm>
              <a:off x="1366195" y="30536274"/>
              <a:ext cx="1181352" cy="66524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/>
                  <a:cs typeface="Times New Roman"/>
                </a:rPr>
                <a:t>d</a:t>
              </a:r>
              <a:r>
                <a:rPr lang="en-US" sz="1600" b="1" i="1" baseline="-25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/>
                  <a:cs typeface="Times New Roman"/>
                </a:rPr>
                <a:t>X</a:t>
              </a:r>
              <a:r>
                <a:rPr lang="en-US" sz="1600" b="1" i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/>
                  <a:cs typeface="Times New Roman"/>
                </a:rPr>
                <a:t> </a:t>
              </a:r>
              <a:r>
                <a:rPr lang="en-US" sz="1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=</a:t>
              </a:r>
              <a:endPara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/>
                <a:cs typeface="Times New Roman"/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>
              <a:off x="3494416" y="30065733"/>
              <a:ext cx="723409" cy="514053"/>
            </a:xfrm>
            <a:prstGeom prst="rect">
              <a:avLst/>
            </a:prstGeom>
          </p:spPr>
          <p:txBody>
            <a:bodyPr wrap="none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x</a:t>
              </a:r>
              <a:r>
                <a:rPr kumimoji="0" lang="en-US" sz="1400" b="0" i="0" u="none" strike="noStrike" kern="0" cap="none" spc="0" normalizeH="0" baseline="-110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>
              <a:off x="4065552" y="30065733"/>
              <a:ext cx="723409" cy="514053"/>
            </a:xfrm>
            <a:prstGeom prst="rect">
              <a:avLst/>
            </a:prstGeom>
          </p:spPr>
          <p:txBody>
            <a:bodyPr wrap="none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x</a:t>
              </a:r>
              <a:r>
                <a:rPr kumimoji="0" lang="en-US" sz="1400" b="0" i="0" u="none" strike="noStrike" kern="0" cap="none" spc="0" normalizeH="0" baseline="-110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3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2" name="직사각형 271"/>
            <p:cNvSpPr/>
            <p:nvPr/>
          </p:nvSpPr>
          <p:spPr>
            <a:xfrm>
              <a:off x="4560485" y="30065727"/>
              <a:ext cx="723409" cy="514053"/>
            </a:xfrm>
            <a:prstGeom prst="rect">
              <a:avLst/>
            </a:prstGeom>
          </p:spPr>
          <p:txBody>
            <a:bodyPr wrap="none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i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x</a:t>
              </a:r>
              <a:r>
                <a:rPr lang="en-US" altLang="ko-KR" sz="1400" kern="0" baseline="-1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4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>
              <a:off x="5131626" y="30065733"/>
              <a:ext cx="723409" cy="514053"/>
            </a:xfrm>
            <a:prstGeom prst="rect">
              <a:avLst/>
            </a:prstGeom>
          </p:spPr>
          <p:txBody>
            <a:bodyPr wrap="none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i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x</a:t>
              </a:r>
              <a:r>
                <a:rPr lang="en-US" altLang="ko-KR" sz="1400" kern="0" baseline="-1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5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4" name="TextBox 1948"/>
            <p:cNvSpPr txBox="1"/>
            <p:nvPr/>
          </p:nvSpPr>
          <p:spPr>
            <a:xfrm>
              <a:off x="3066854" y="30664967"/>
              <a:ext cx="520062" cy="42333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 0</a:t>
              </a:r>
            </a:p>
          </p:txBody>
        </p:sp>
        <p:sp>
          <p:nvSpPr>
            <p:cNvPr id="275" name="직사각형 274"/>
            <p:cNvSpPr/>
            <p:nvPr/>
          </p:nvSpPr>
          <p:spPr>
            <a:xfrm>
              <a:off x="3568887" y="30580953"/>
              <a:ext cx="612499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>
              <a:off x="3976979" y="30580953"/>
              <a:ext cx="812849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>
              <a:off x="4518801" y="30580953"/>
              <a:ext cx="812849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7" name="직사각형 356"/>
            <p:cNvSpPr/>
            <p:nvPr/>
          </p:nvSpPr>
          <p:spPr>
            <a:xfrm>
              <a:off x="5078566" y="30580953"/>
              <a:ext cx="812849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1" name="직사각형 360"/>
            <p:cNvSpPr/>
            <p:nvPr/>
          </p:nvSpPr>
          <p:spPr>
            <a:xfrm>
              <a:off x="3045245" y="31115502"/>
              <a:ext cx="612499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5" name="직사각형 364"/>
            <p:cNvSpPr/>
            <p:nvPr/>
          </p:nvSpPr>
          <p:spPr>
            <a:xfrm>
              <a:off x="3555871" y="31115502"/>
              <a:ext cx="612499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1" name="직사각형 370"/>
            <p:cNvSpPr/>
            <p:nvPr/>
          </p:nvSpPr>
          <p:spPr>
            <a:xfrm>
              <a:off x="3969143" y="31115502"/>
              <a:ext cx="812849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3" name="직사각형 382"/>
            <p:cNvSpPr/>
            <p:nvPr/>
          </p:nvSpPr>
          <p:spPr>
            <a:xfrm>
              <a:off x="4484020" y="31115502"/>
              <a:ext cx="812849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10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4" name="직사각형 383"/>
            <p:cNvSpPr/>
            <p:nvPr/>
          </p:nvSpPr>
          <p:spPr>
            <a:xfrm>
              <a:off x="5067440" y="31115506"/>
              <a:ext cx="812849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10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2919696" y="31580363"/>
              <a:ext cx="812849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10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4" name="직사각형 393"/>
            <p:cNvSpPr/>
            <p:nvPr/>
          </p:nvSpPr>
          <p:spPr>
            <a:xfrm>
              <a:off x="3441571" y="31580367"/>
              <a:ext cx="812849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10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8" name="직사각형 407"/>
            <p:cNvSpPr/>
            <p:nvPr/>
          </p:nvSpPr>
          <p:spPr>
            <a:xfrm>
              <a:off x="4083441" y="31580367"/>
              <a:ext cx="612499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9" name="직사각형 408"/>
            <p:cNvSpPr/>
            <p:nvPr/>
          </p:nvSpPr>
          <p:spPr>
            <a:xfrm>
              <a:off x="4600093" y="31580367"/>
              <a:ext cx="612499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5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8" name="직사각형 427"/>
            <p:cNvSpPr/>
            <p:nvPr/>
          </p:nvSpPr>
          <p:spPr>
            <a:xfrm>
              <a:off x="5196181" y="31580367"/>
              <a:ext cx="612499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5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0" name="직사각형 429"/>
            <p:cNvSpPr/>
            <p:nvPr/>
          </p:nvSpPr>
          <p:spPr>
            <a:xfrm>
              <a:off x="2919696" y="32045227"/>
              <a:ext cx="812849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10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4" name="직사각형 433"/>
            <p:cNvSpPr/>
            <p:nvPr/>
          </p:nvSpPr>
          <p:spPr>
            <a:xfrm>
              <a:off x="3442318" y="32045227"/>
              <a:ext cx="812849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2" name="직사각형 451"/>
            <p:cNvSpPr/>
            <p:nvPr/>
          </p:nvSpPr>
          <p:spPr>
            <a:xfrm>
              <a:off x="4083441" y="32045227"/>
              <a:ext cx="612499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5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9" name="직사각형 468"/>
            <p:cNvSpPr/>
            <p:nvPr/>
          </p:nvSpPr>
          <p:spPr>
            <a:xfrm>
              <a:off x="4600093" y="32045227"/>
              <a:ext cx="612499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3" name="직사각형 482"/>
            <p:cNvSpPr/>
            <p:nvPr/>
          </p:nvSpPr>
          <p:spPr>
            <a:xfrm>
              <a:off x="5178904" y="32045227"/>
              <a:ext cx="612499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4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4" name="직사각형 483"/>
            <p:cNvSpPr/>
            <p:nvPr/>
          </p:nvSpPr>
          <p:spPr>
            <a:xfrm>
              <a:off x="2919696" y="32510087"/>
              <a:ext cx="812849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10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5" name="직사각형 484"/>
            <p:cNvSpPr/>
            <p:nvPr/>
          </p:nvSpPr>
          <p:spPr>
            <a:xfrm>
              <a:off x="3442318" y="32510089"/>
              <a:ext cx="812849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10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4072146" y="32510103"/>
              <a:ext cx="612499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5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7" name="직사각형 486"/>
            <p:cNvSpPr/>
            <p:nvPr/>
          </p:nvSpPr>
          <p:spPr>
            <a:xfrm>
              <a:off x="4600093" y="32510099"/>
              <a:ext cx="612499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4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8" name="직사각형 487"/>
            <p:cNvSpPr/>
            <p:nvPr/>
          </p:nvSpPr>
          <p:spPr>
            <a:xfrm>
              <a:off x="5178904" y="32510099"/>
              <a:ext cx="612499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9" name="Rectangle 33"/>
            <p:cNvSpPr/>
            <p:nvPr/>
          </p:nvSpPr>
          <p:spPr>
            <a:xfrm>
              <a:off x="2326432" y="30594065"/>
              <a:ext cx="480475" cy="423339"/>
            </a:xfrm>
            <a:prstGeom prst="rect">
              <a:avLst/>
            </a:prstGeom>
          </p:spPr>
          <p:txBody>
            <a:bodyPr wrap="square" lIns="0" tIns="0" rIns="0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x</a:t>
              </a:r>
              <a:r>
                <a:rPr kumimoji="0" lang="en-US" sz="1400" b="0" i="0" u="none" strike="noStrike" kern="0" cap="none" spc="0" normalizeH="0" baseline="-110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1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90" name="직사각형 489"/>
            <p:cNvSpPr/>
            <p:nvPr/>
          </p:nvSpPr>
          <p:spPr>
            <a:xfrm>
              <a:off x="2311326" y="31013883"/>
              <a:ext cx="723409" cy="514053"/>
            </a:xfrm>
            <a:prstGeom prst="rect">
              <a:avLst/>
            </a:prstGeom>
          </p:spPr>
          <p:txBody>
            <a:bodyPr wrap="none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x</a:t>
              </a:r>
              <a:r>
                <a:rPr kumimoji="0" lang="en-US" sz="1400" b="0" i="0" u="none" strike="noStrike" kern="0" cap="none" spc="0" normalizeH="0" baseline="-110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91" name="직사각형 490"/>
            <p:cNvSpPr/>
            <p:nvPr/>
          </p:nvSpPr>
          <p:spPr>
            <a:xfrm>
              <a:off x="2311326" y="31536896"/>
              <a:ext cx="723409" cy="514053"/>
            </a:xfrm>
            <a:prstGeom prst="rect">
              <a:avLst/>
            </a:prstGeom>
          </p:spPr>
          <p:txBody>
            <a:bodyPr wrap="none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x</a:t>
              </a:r>
              <a:r>
                <a:rPr kumimoji="0" lang="en-US" sz="1400" b="0" i="0" u="none" strike="noStrike" kern="0" cap="none" spc="0" normalizeH="0" baseline="-110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3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2311326" y="32043735"/>
              <a:ext cx="723409" cy="514053"/>
            </a:xfrm>
            <a:prstGeom prst="rect">
              <a:avLst/>
            </a:prstGeom>
          </p:spPr>
          <p:txBody>
            <a:bodyPr wrap="none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i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x</a:t>
              </a:r>
              <a:r>
                <a:rPr lang="en-US" altLang="ko-KR" sz="1400" kern="0" baseline="-1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4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93" name="직사각형 492"/>
            <p:cNvSpPr/>
            <p:nvPr/>
          </p:nvSpPr>
          <p:spPr>
            <a:xfrm>
              <a:off x="2311326" y="32469691"/>
              <a:ext cx="723409" cy="514053"/>
            </a:xfrm>
            <a:prstGeom prst="rect">
              <a:avLst/>
            </a:prstGeom>
          </p:spPr>
          <p:txBody>
            <a:bodyPr wrap="none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i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x</a:t>
              </a:r>
              <a:r>
                <a:rPr lang="en-US" altLang="ko-KR" sz="1400" kern="0" baseline="-1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5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" name="그룹 259"/>
          <p:cNvGrpSpPr/>
          <p:nvPr/>
        </p:nvGrpSpPr>
        <p:grpSpPr>
          <a:xfrm>
            <a:off x="791117" y="1414174"/>
            <a:ext cx="2154687" cy="1943499"/>
            <a:chOff x="2639572" y="27211746"/>
            <a:chExt cx="2982700" cy="2515832"/>
          </a:xfrm>
        </p:grpSpPr>
        <p:pic>
          <p:nvPicPr>
            <p:cNvPr id="495" name="Picture 19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644334" y="27211746"/>
              <a:ext cx="2977938" cy="2447537"/>
            </a:xfrm>
            <a:prstGeom prst="rect">
              <a:avLst/>
            </a:prstGeom>
            <a:ln w="38100">
              <a:noFill/>
            </a:ln>
          </p:spPr>
        </p:pic>
        <p:cxnSp>
          <p:nvCxnSpPr>
            <p:cNvPr id="496" name="직선 연결선 495"/>
            <p:cNvCxnSpPr>
              <a:cxnSpLocks/>
            </p:cNvCxnSpPr>
            <p:nvPr/>
          </p:nvCxnSpPr>
          <p:spPr>
            <a:xfrm rot="10800000" flipV="1">
              <a:off x="3177737" y="28091144"/>
              <a:ext cx="166692" cy="0"/>
            </a:xfrm>
            <a:prstGeom prst="lin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</a:ln>
            <a:effectLst>
              <a:glow rad="25400">
                <a:sysClr val="window" lastClr="FFFFFF">
                  <a:alpha val="65000"/>
                </a:sysClr>
              </a:glow>
            </a:effectLst>
          </p:spPr>
        </p:cxnSp>
        <p:cxnSp>
          <p:nvCxnSpPr>
            <p:cNvPr id="497" name="직선 연결선 496"/>
            <p:cNvCxnSpPr>
              <a:cxnSpLocks/>
            </p:cNvCxnSpPr>
            <p:nvPr/>
          </p:nvCxnSpPr>
          <p:spPr>
            <a:xfrm rot="10800000">
              <a:off x="3898124" y="28108320"/>
              <a:ext cx="756000" cy="214314"/>
            </a:xfrm>
            <a:prstGeom prst="lin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</a:ln>
            <a:effectLst>
              <a:glow rad="25400">
                <a:sysClr val="window" lastClr="FFFFFF">
                  <a:alpha val="65000"/>
                </a:sysClr>
              </a:glow>
            </a:effectLst>
          </p:spPr>
        </p:cxnSp>
        <p:cxnSp>
          <p:nvCxnSpPr>
            <p:cNvPr id="498" name="직선 연결선 497"/>
            <p:cNvCxnSpPr>
              <a:cxnSpLocks/>
            </p:cNvCxnSpPr>
            <p:nvPr/>
          </p:nvCxnSpPr>
          <p:spPr>
            <a:xfrm rot="5400000">
              <a:off x="3832588" y="29117988"/>
              <a:ext cx="126197" cy="264311"/>
            </a:xfrm>
            <a:prstGeom prst="lin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</a:ln>
            <a:effectLst>
              <a:glow rad="25400">
                <a:sysClr val="window" lastClr="FFFFFF">
                  <a:alpha val="65000"/>
                </a:sysClr>
              </a:glow>
            </a:effectLst>
          </p:spPr>
        </p:cxnSp>
        <p:cxnSp>
          <p:nvCxnSpPr>
            <p:cNvPr id="499" name="직선 연결선 498"/>
            <p:cNvCxnSpPr>
              <a:cxnSpLocks/>
            </p:cNvCxnSpPr>
            <p:nvPr/>
          </p:nvCxnSpPr>
          <p:spPr>
            <a:xfrm rot="10800000" flipV="1">
              <a:off x="4441764" y="28675062"/>
              <a:ext cx="302849" cy="235612"/>
            </a:xfrm>
            <a:prstGeom prst="lin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</a:ln>
            <a:effectLst>
              <a:glow rad="25400">
                <a:sysClr val="window" lastClr="FFFFFF">
                  <a:alpha val="65000"/>
                </a:sysClr>
              </a:glow>
            </a:effectLst>
          </p:spPr>
        </p:cxnSp>
        <p:grpSp>
          <p:nvGrpSpPr>
            <p:cNvPr id="5" name="그룹 592"/>
            <p:cNvGrpSpPr/>
            <p:nvPr/>
          </p:nvGrpSpPr>
          <p:grpSpPr>
            <a:xfrm>
              <a:off x="2639572" y="27798749"/>
              <a:ext cx="612273" cy="589548"/>
              <a:chOff x="1152865" y="4319469"/>
              <a:chExt cx="361226" cy="357285"/>
            </a:xfrm>
          </p:grpSpPr>
          <p:sp>
            <p:nvSpPr>
              <p:cNvPr id="517" name="Oval 3"/>
              <p:cNvSpPr/>
              <p:nvPr/>
            </p:nvSpPr>
            <p:spPr>
              <a:xfrm>
                <a:off x="1155674" y="4371312"/>
                <a:ext cx="297347" cy="305442"/>
              </a:xfrm>
              <a:prstGeom prst="ellipse">
                <a:avLst/>
              </a:prstGeom>
              <a:solidFill>
                <a:srgbClr val="FFFFFF">
                  <a:alpha val="60000"/>
                </a:srgbClr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8" name="Rectangle 6"/>
              <p:cNvSpPr/>
              <p:nvPr/>
            </p:nvSpPr>
            <p:spPr>
              <a:xfrm>
                <a:off x="1152865" y="4319469"/>
                <a:ext cx="361226" cy="278784"/>
              </a:xfrm>
              <a:prstGeom prst="rect">
                <a:avLst/>
              </a:prstGeom>
              <a:ln w="38100"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sz="2000" b="1" i="0" u="none" strike="noStrike" kern="0" cap="none" spc="0" normalizeH="0" baseline="-11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1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" name="그룹 593"/>
            <p:cNvGrpSpPr/>
            <p:nvPr/>
          </p:nvGrpSpPr>
          <p:grpSpPr>
            <a:xfrm>
              <a:off x="3363479" y="27746363"/>
              <a:ext cx="612273" cy="589550"/>
              <a:chOff x="1152865" y="4319468"/>
              <a:chExt cx="361226" cy="357286"/>
            </a:xfrm>
          </p:grpSpPr>
          <p:sp>
            <p:nvSpPr>
              <p:cNvPr id="515" name="Oval 3"/>
              <p:cNvSpPr/>
              <p:nvPr/>
            </p:nvSpPr>
            <p:spPr>
              <a:xfrm>
                <a:off x="1155674" y="4371312"/>
                <a:ext cx="297347" cy="305442"/>
              </a:xfrm>
              <a:prstGeom prst="ellipse">
                <a:avLst/>
              </a:prstGeom>
              <a:solidFill>
                <a:srgbClr val="FFFFFF">
                  <a:alpha val="60000"/>
                </a:srgbClr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6" name="Rectangle 6"/>
              <p:cNvSpPr/>
              <p:nvPr/>
            </p:nvSpPr>
            <p:spPr>
              <a:xfrm>
                <a:off x="1152865" y="4319468"/>
                <a:ext cx="361226" cy="278784"/>
              </a:xfrm>
              <a:prstGeom prst="rect">
                <a:avLst/>
              </a:prstGeom>
              <a:ln w="38100"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sz="2000" b="1" i="0" u="none" strike="noStrike" kern="0" cap="none" spc="0" normalizeH="0" baseline="-11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2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" name="그룹 594"/>
            <p:cNvGrpSpPr/>
            <p:nvPr/>
          </p:nvGrpSpPr>
          <p:grpSpPr>
            <a:xfrm>
              <a:off x="4616027" y="28104566"/>
              <a:ext cx="612273" cy="589562"/>
              <a:chOff x="1152866" y="4319461"/>
              <a:chExt cx="361226" cy="357293"/>
            </a:xfrm>
          </p:grpSpPr>
          <p:sp>
            <p:nvSpPr>
              <p:cNvPr id="513" name="Oval 3"/>
              <p:cNvSpPr/>
              <p:nvPr/>
            </p:nvSpPr>
            <p:spPr>
              <a:xfrm>
                <a:off x="1155674" y="4371312"/>
                <a:ext cx="297347" cy="305442"/>
              </a:xfrm>
              <a:prstGeom prst="ellipse">
                <a:avLst/>
              </a:prstGeom>
              <a:solidFill>
                <a:srgbClr val="FFFFFF">
                  <a:alpha val="60000"/>
                </a:srgbClr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4" name="Rectangle 6"/>
              <p:cNvSpPr/>
              <p:nvPr/>
            </p:nvSpPr>
            <p:spPr>
              <a:xfrm>
                <a:off x="1152866" y="4319461"/>
                <a:ext cx="361226" cy="278784"/>
              </a:xfrm>
              <a:prstGeom prst="rect">
                <a:avLst/>
              </a:prstGeom>
              <a:ln w="38100"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sz="2000" b="1" i="0" u="none" strike="noStrike" kern="0" cap="none" spc="0" normalizeH="0" baseline="-11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3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" name="그룹 595"/>
            <p:cNvGrpSpPr/>
            <p:nvPr/>
          </p:nvGrpSpPr>
          <p:grpSpPr>
            <a:xfrm>
              <a:off x="3987371" y="28728461"/>
              <a:ext cx="612273" cy="589573"/>
              <a:chOff x="1152865" y="4319455"/>
              <a:chExt cx="361226" cy="357299"/>
            </a:xfrm>
          </p:grpSpPr>
          <p:sp>
            <p:nvSpPr>
              <p:cNvPr id="511" name="Oval 3"/>
              <p:cNvSpPr/>
              <p:nvPr/>
            </p:nvSpPr>
            <p:spPr>
              <a:xfrm>
                <a:off x="1155674" y="4371312"/>
                <a:ext cx="297347" cy="305442"/>
              </a:xfrm>
              <a:prstGeom prst="ellipse">
                <a:avLst/>
              </a:prstGeom>
              <a:solidFill>
                <a:srgbClr val="FFFFFF">
                  <a:alpha val="60000"/>
                </a:srgbClr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2" name="Rectangle 6"/>
              <p:cNvSpPr/>
              <p:nvPr/>
            </p:nvSpPr>
            <p:spPr>
              <a:xfrm>
                <a:off x="1152865" y="4319455"/>
                <a:ext cx="361226" cy="278784"/>
              </a:xfrm>
              <a:prstGeom prst="rect">
                <a:avLst/>
              </a:prstGeom>
              <a:ln w="38100"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sz="2000" b="1" i="0" u="none" strike="noStrike" kern="0" cap="none" spc="0" normalizeH="0" baseline="-11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4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9" name="그룹 596"/>
            <p:cNvGrpSpPr/>
            <p:nvPr/>
          </p:nvGrpSpPr>
          <p:grpSpPr>
            <a:xfrm>
              <a:off x="3311092" y="29138029"/>
              <a:ext cx="612273" cy="589549"/>
              <a:chOff x="1152866" y="4319468"/>
              <a:chExt cx="361226" cy="357286"/>
            </a:xfrm>
          </p:grpSpPr>
          <p:sp>
            <p:nvSpPr>
              <p:cNvPr id="509" name="Oval 3"/>
              <p:cNvSpPr/>
              <p:nvPr/>
            </p:nvSpPr>
            <p:spPr>
              <a:xfrm>
                <a:off x="1155674" y="4371312"/>
                <a:ext cx="297347" cy="305442"/>
              </a:xfrm>
              <a:prstGeom prst="ellipse">
                <a:avLst/>
              </a:prstGeom>
              <a:solidFill>
                <a:srgbClr val="FFFFFF">
                  <a:alpha val="60000"/>
                </a:srgbClr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0" name="Rectangle 6"/>
              <p:cNvSpPr/>
              <p:nvPr/>
            </p:nvSpPr>
            <p:spPr>
              <a:xfrm>
                <a:off x="1152866" y="4319468"/>
                <a:ext cx="361226" cy="278785"/>
              </a:xfrm>
              <a:prstGeom prst="rect">
                <a:avLst/>
              </a:prstGeom>
              <a:ln w="38100"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x</a:t>
                </a:r>
                <a:r>
                  <a:rPr kumimoji="0" lang="en-US" sz="2000" b="1" i="0" u="none" strike="noStrike" kern="0" cap="none" spc="0" normalizeH="0" baseline="-11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5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05" name="Rectangle 6"/>
            <p:cNvSpPr/>
            <p:nvPr/>
          </p:nvSpPr>
          <p:spPr>
            <a:xfrm>
              <a:off x="2868176" y="27508888"/>
              <a:ext cx="714382" cy="424630"/>
            </a:xfrm>
            <a:prstGeom prst="rect">
              <a:avLst/>
            </a:prstGeom>
            <a:ln w="38100">
              <a:noFill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2</a:t>
              </a:r>
              <a:endPara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endParaRPr>
            </a:p>
          </p:txBody>
        </p:sp>
        <p:sp>
          <p:nvSpPr>
            <p:cNvPr id="506" name="Rectangle 6"/>
            <p:cNvSpPr/>
            <p:nvPr/>
          </p:nvSpPr>
          <p:spPr>
            <a:xfrm>
              <a:off x="3992133" y="27756538"/>
              <a:ext cx="714382" cy="424630"/>
            </a:xfrm>
            <a:prstGeom prst="rect">
              <a:avLst/>
            </a:prstGeom>
            <a:ln w="38100">
              <a:noFill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10</a:t>
              </a:r>
              <a:endPara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endParaRPr>
            </a:p>
          </p:txBody>
        </p:sp>
        <p:sp>
          <p:nvSpPr>
            <p:cNvPr id="507" name="Rectangle 6"/>
            <p:cNvSpPr/>
            <p:nvPr/>
          </p:nvSpPr>
          <p:spPr>
            <a:xfrm>
              <a:off x="4420758" y="28675051"/>
              <a:ext cx="714382" cy="424630"/>
            </a:xfrm>
            <a:prstGeom prst="rect">
              <a:avLst/>
            </a:prstGeom>
            <a:ln w="38100">
              <a:noFill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1" kern="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5</a:t>
              </a:r>
              <a:endPara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endParaRPr>
            </a:p>
          </p:txBody>
        </p:sp>
        <p:sp>
          <p:nvSpPr>
            <p:cNvPr id="508" name="Rectangle 6"/>
            <p:cNvSpPr/>
            <p:nvPr/>
          </p:nvSpPr>
          <p:spPr>
            <a:xfrm>
              <a:off x="3663521" y="29290076"/>
              <a:ext cx="714382" cy="424630"/>
            </a:xfrm>
            <a:prstGeom prst="rect">
              <a:avLst/>
            </a:prstGeom>
            <a:ln w="38100">
              <a:noFill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1" kern="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4</a:t>
              </a:r>
              <a:endPara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" name="그룹 260"/>
          <p:cNvGrpSpPr/>
          <p:nvPr/>
        </p:nvGrpSpPr>
        <p:grpSpPr>
          <a:xfrm>
            <a:off x="3671803" y="1414174"/>
            <a:ext cx="2023270" cy="1965787"/>
            <a:chOff x="6640141" y="27126523"/>
            <a:chExt cx="2800781" cy="2544698"/>
          </a:xfrm>
        </p:grpSpPr>
        <p:pic>
          <p:nvPicPr>
            <p:cNvPr id="520" name="Picture 23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40141" y="27126523"/>
              <a:ext cx="2800781" cy="2335192"/>
            </a:xfrm>
            <a:prstGeom prst="rect">
              <a:avLst/>
            </a:prstGeom>
            <a:ln w="38100">
              <a:noFill/>
            </a:ln>
          </p:spPr>
        </p:pic>
        <p:cxnSp>
          <p:nvCxnSpPr>
            <p:cNvPr id="521" name="직선 연결선 520"/>
            <p:cNvCxnSpPr>
              <a:cxnSpLocks/>
            </p:cNvCxnSpPr>
            <p:nvPr/>
          </p:nvCxnSpPr>
          <p:spPr>
            <a:xfrm rot="16200000" flipV="1">
              <a:off x="7935604" y="27915544"/>
              <a:ext cx="354608" cy="592924"/>
            </a:xfrm>
            <a:prstGeom prst="lin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</a:ln>
            <a:effectLst>
              <a:glow rad="25400">
                <a:sysClr val="window" lastClr="FFFFFF">
                  <a:alpha val="65000"/>
                </a:sysClr>
              </a:glow>
            </a:effectLst>
          </p:spPr>
        </p:cxnSp>
        <p:cxnSp>
          <p:nvCxnSpPr>
            <p:cNvPr id="522" name="직선 연결선 521"/>
            <p:cNvCxnSpPr>
              <a:cxnSpLocks/>
            </p:cNvCxnSpPr>
            <p:nvPr/>
          </p:nvCxnSpPr>
          <p:spPr>
            <a:xfrm rot="10800000" flipV="1">
              <a:off x="8161863" y="28794614"/>
              <a:ext cx="288000" cy="216000"/>
            </a:xfrm>
            <a:prstGeom prst="lin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</a:ln>
            <a:effectLst>
              <a:glow rad="25400">
                <a:sysClr val="window" lastClr="FFFFFF">
                  <a:alpha val="65000"/>
                </a:sysClr>
              </a:glow>
            </a:effectLst>
          </p:spPr>
        </p:cxnSp>
        <p:cxnSp>
          <p:nvCxnSpPr>
            <p:cNvPr id="523" name="직선 연결선 522"/>
            <p:cNvCxnSpPr>
              <a:cxnSpLocks/>
            </p:cNvCxnSpPr>
            <p:nvPr/>
          </p:nvCxnSpPr>
          <p:spPr>
            <a:xfrm rot="10800000" flipV="1">
              <a:off x="7172380" y="28032118"/>
              <a:ext cx="144000" cy="216000"/>
            </a:xfrm>
            <a:prstGeom prst="lin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</a:ln>
            <a:effectLst>
              <a:glow rad="25400">
                <a:sysClr val="window" lastClr="FFFFFF">
                  <a:alpha val="65000"/>
                </a:sysClr>
              </a:glow>
            </a:effectLst>
          </p:spPr>
        </p:cxnSp>
        <p:cxnSp>
          <p:nvCxnSpPr>
            <p:cNvPr id="524" name="직선 연결선 523"/>
            <p:cNvCxnSpPr>
              <a:cxnSpLocks/>
            </p:cNvCxnSpPr>
            <p:nvPr/>
          </p:nvCxnSpPr>
          <p:spPr>
            <a:xfrm rot="10800000">
              <a:off x="7530694" y="29052611"/>
              <a:ext cx="171452" cy="72000"/>
            </a:xfrm>
            <a:prstGeom prst="lin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</a:ln>
            <a:effectLst>
              <a:glow rad="25400">
                <a:sysClr val="window" lastClr="FFFFFF">
                  <a:alpha val="65000"/>
                </a:sysClr>
              </a:glow>
            </a:effectLst>
          </p:spPr>
        </p:cxnSp>
        <p:grpSp>
          <p:nvGrpSpPr>
            <p:cNvPr id="11" name="그룹 568"/>
            <p:cNvGrpSpPr/>
            <p:nvPr/>
          </p:nvGrpSpPr>
          <p:grpSpPr>
            <a:xfrm>
              <a:off x="6797264" y="28099829"/>
              <a:ext cx="742755" cy="589525"/>
              <a:chOff x="1152865" y="4319483"/>
              <a:chExt cx="438207" cy="357271"/>
            </a:xfrm>
          </p:grpSpPr>
          <p:sp>
            <p:nvSpPr>
              <p:cNvPr id="542" name="Oval 3"/>
              <p:cNvSpPr/>
              <p:nvPr/>
            </p:nvSpPr>
            <p:spPr>
              <a:xfrm>
                <a:off x="1155674" y="4371312"/>
                <a:ext cx="297347" cy="305442"/>
              </a:xfrm>
              <a:prstGeom prst="ellipse">
                <a:avLst/>
              </a:prstGeom>
              <a:solidFill>
                <a:srgbClr val="FFFFFF">
                  <a:alpha val="60000"/>
                </a:srgbClr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3" name="Rectangle 6"/>
              <p:cNvSpPr/>
              <p:nvPr/>
            </p:nvSpPr>
            <p:spPr>
              <a:xfrm>
                <a:off x="1152865" y="4319483"/>
                <a:ext cx="438207" cy="278786"/>
              </a:xfrm>
              <a:prstGeom prst="rect">
                <a:avLst/>
              </a:prstGeom>
              <a:ln w="38100"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y</a:t>
                </a:r>
                <a:r>
                  <a:rPr kumimoji="0" lang="en-US" sz="2000" b="1" i="0" u="none" strike="noStrike" kern="0" cap="none" spc="0" normalizeH="0" baseline="-11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1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2" name="그룹 569"/>
            <p:cNvGrpSpPr/>
            <p:nvPr/>
          </p:nvGrpSpPr>
          <p:grpSpPr>
            <a:xfrm>
              <a:off x="7292569" y="27655897"/>
              <a:ext cx="742755" cy="589525"/>
              <a:chOff x="1152865" y="4319483"/>
              <a:chExt cx="438207" cy="357271"/>
            </a:xfrm>
          </p:grpSpPr>
          <p:sp>
            <p:nvSpPr>
              <p:cNvPr id="540" name="Oval 3"/>
              <p:cNvSpPr/>
              <p:nvPr/>
            </p:nvSpPr>
            <p:spPr>
              <a:xfrm>
                <a:off x="1155674" y="4371312"/>
                <a:ext cx="297347" cy="305442"/>
              </a:xfrm>
              <a:prstGeom prst="ellipse">
                <a:avLst/>
              </a:prstGeom>
              <a:solidFill>
                <a:srgbClr val="FFFFFF">
                  <a:alpha val="60000"/>
                </a:srgbClr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1" name="Rectangle 6"/>
              <p:cNvSpPr/>
              <p:nvPr/>
            </p:nvSpPr>
            <p:spPr>
              <a:xfrm>
                <a:off x="1152865" y="4319483"/>
                <a:ext cx="438207" cy="278786"/>
              </a:xfrm>
              <a:prstGeom prst="rect">
                <a:avLst/>
              </a:prstGeom>
              <a:ln w="38100"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y</a:t>
                </a:r>
                <a:r>
                  <a:rPr kumimoji="0" lang="en-US" sz="2000" b="1" i="0" u="none" strike="noStrike" kern="0" cap="none" spc="0" normalizeH="0" baseline="-11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2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3" name="그룹 570"/>
            <p:cNvGrpSpPr/>
            <p:nvPr/>
          </p:nvGrpSpPr>
          <p:grpSpPr>
            <a:xfrm>
              <a:off x="8330800" y="28227399"/>
              <a:ext cx="742755" cy="589516"/>
              <a:chOff x="1152865" y="4319488"/>
              <a:chExt cx="438207" cy="357266"/>
            </a:xfrm>
          </p:grpSpPr>
          <p:sp>
            <p:nvSpPr>
              <p:cNvPr id="538" name="Oval 3"/>
              <p:cNvSpPr/>
              <p:nvPr/>
            </p:nvSpPr>
            <p:spPr>
              <a:xfrm>
                <a:off x="1155674" y="4371312"/>
                <a:ext cx="297347" cy="305442"/>
              </a:xfrm>
              <a:prstGeom prst="ellipse">
                <a:avLst/>
              </a:prstGeom>
              <a:solidFill>
                <a:srgbClr val="FFFFFF">
                  <a:alpha val="60000"/>
                </a:srgbClr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39" name="Rectangle 6"/>
              <p:cNvSpPr/>
              <p:nvPr/>
            </p:nvSpPr>
            <p:spPr>
              <a:xfrm>
                <a:off x="1152865" y="4319488"/>
                <a:ext cx="438207" cy="278786"/>
              </a:xfrm>
              <a:prstGeom prst="rect">
                <a:avLst/>
              </a:prstGeom>
              <a:ln w="38100"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y</a:t>
                </a:r>
                <a:r>
                  <a:rPr kumimoji="0" lang="en-US" sz="2000" b="1" i="0" u="none" strike="noStrike" kern="0" cap="none" spc="0" normalizeH="0" baseline="-11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3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4" name="그룹 571"/>
            <p:cNvGrpSpPr/>
            <p:nvPr/>
          </p:nvGrpSpPr>
          <p:grpSpPr>
            <a:xfrm>
              <a:off x="7702146" y="28851304"/>
              <a:ext cx="742755" cy="589508"/>
              <a:chOff x="1152865" y="4319493"/>
              <a:chExt cx="438207" cy="357261"/>
            </a:xfrm>
          </p:grpSpPr>
          <p:sp>
            <p:nvSpPr>
              <p:cNvPr id="536" name="Oval 3"/>
              <p:cNvSpPr/>
              <p:nvPr/>
            </p:nvSpPr>
            <p:spPr>
              <a:xfrm>
                <a:off x="1155674" y="4371312"/>
                <a:ext cx="297347" cy="305442"/>
              </a:xfrm>
              <a:prstGeom prst="ellipse">
                <a:avLst/>
              </a:prstGeom>
              <a:solidFill>
                <a:srgbClr val="FFFFFF">
                  <a:alpha val="60000"/>
                </a:srgbClr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37" name="Rectangle 6"/>
              <p:cNvSpPr/>
              <p:nvPr/>
            </p:nvSpPr>
            <p:spPr>
              <a:xfrm>
                <a:off x="1152865" y="4319493"/>
                <a:ext cx="438207" cy="278786"/>
              </a:xfrm>
              <a:prstGeom prst="rect">
                <a:avLst/>
              </a:prstGeom>
              <a:ln w="38100"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y</a:t>
                </a:r>
                <a:r>
                  <a:rPr kumimoji="0" lang="en-US" sz="2000" b="1" i="0" u="none" strike="noStrike" kern="0" cap="none" spc="0" normalizeH="0" baseline="-11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4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" name="그룹 572"/>
            <p:cNvGrpSpPr/>
            <p:nvPr/>
          </p:nvGrpSpPr>
          <p:grpSpPr>
            <a:xfrm>
              <a:off x="7044916" y="28642771"/>
              <a:ext cx="742755" cy="589496"/>
              <a:chOff x="1152865" y="4319500"/>
              <a:chExt cx="438207" cy="357254"/>
            </a:xfrm>
          </p:grpSpPr>
          <p:sp>
            <p:nvSpPr>
              <p:cNvPr id="534" name="Oval 3"/>
              <p:cNvSpPr/>
              <p:nvPr/>
            </p:nvSpPr>
            <p:spPr>
              <a:xfrm>
                <a:off x="1155674" y="4371312"/>
                <a:ext cx="297347" cy="305442"/>
              </a:xfrm>
              <a:prstGeom prst="ellipse">
                <a:avLst/>
              </a:prstGeom>
              <a:solidFill>
                <a:srgbClr val="FFFFFF">
                  <a:alpha val="60000"/>
                </a:srgbClr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35" name="Rectangle 6"/>
              <p:cNvSpPr/>
              <p:nvPr/>
            </p:nvSpPr>
            <p:spPr>
              <a:xfrm>
                <a:off x="1152865" y="4319500"/>
                <a:ext cx="438207" cy="278787"/>
              </a:xfrm>
              <a:prstGeom prst="rect">
                <a:avLst/>
              </a:prstGeom>
              <a:ln w="38100"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y</a:t>
                </a:r>
                <a:r>
                  <a:rPr kumimoji="0" lang="en-US" sz="2000" b="1" i="0" u="none" strike="noStrike" kern="0" cap="none" spc="0" normalizeH="0" baseline="-11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5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30" name="Rectangle 6"/>
            <p:cNvSpPr/>
            <p:nvPr/>
          </p:nvSpPr>
          <p:spPr>
            <a:xfrm>
              <a:off x="6659151" y="27708287"/>
              <a:ext cx="714380" cy="424632"/>
            </a:xfrm>
            <a:prstGeom prst="rect">
              <a:avLst/>
            </a:prstGeom>
            <a:ln w="38100">
              <a:noFill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2</a:t>
              </a:r>
              <a:endPara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endParaRPr>
            </a:p>
          </p:txBody>
        </p:sp>
        <p:sp>
          <p:nvSpPr>
            <p:cNvPr id="531" name="Rectangle 6"/>
            <p:cNvSpPr/>
            <p:nvPr/>
          </p:nvSpPr>
          <p:spPr>
            <a:xfrm>
              <a:off x="7916459" y="27732099"/>
              <a:ext cx="714380" cy="424632"/>
            </a:xfrm>
            <a:prstGeom prst="rect">
              <a:avLst/>
            </a:prstGeom>
            <a:ln w="38100">
              <a:noFill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9</a:t>
              </a:r>
              <a:endPara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endParaRPr>
            </a:p>
          </p:txBody>
        </p:sp>
        <p:sp>
          <p:nvSpPr>
            <p:cNvPr id="532" name="Rectangle 6"/>
            <p:cNvSpPr/>
            <p:nvPr/>
          </p:nvSpPr>
          <p:spPr>
            <a:xfrm>
              <a:off x="8116485" y="28817957"/>
              <a:ext cx="714380" cy="424632"/>
            </a:xfrm>
            <a:prstGeom prst="rect">
              <a:avLst/>
            </a:prstGeom>
            <a:ln w="38100">
              <a:noFill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5</a:t>
              </a:r>
              <a:endPara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endParaRPr>
            </a:p>
          </p:txBody>
        </p:sp>
        <p:sp>
          <p:nvSpPr>
            <p:cNvPr id="533" name="Rectangle 6"/>
            <p:cNvSpPr/>
            <p:nvPr/>
          </p:nvSpPr>
          <p:spPr>
            <a:xfrm>
              <a:off x="7097304" y="29246589"/>
              <a:ext cx="714380" cy="424632"/>
            </a:xfrm>
            <a:prstGeom prst="rect">
              <a:avLst/>
            </a:prstGeom>
            <a:ln w="38100">
              <a:noFill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2</a:t>
              </a:r>
              <a:endPara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6" name="그룹 261"/>
          <p:cNvGrpSpPr/>
          <p:nvPr/>
        </p:nvGrpSpPr>
        <p:grpSpPr>
          <a:xfrm>
            <a:off x="6266449" y="1375677"/>
            <a:ext cx="2252159" cy="1973912"/>
            <a:chOff x="11119071" y="26780837"/>
            <a:chExt cx="3117629" cy="2555204"/>
          </a:xfrm>
        </p:grpSpPr>
        <p:pic>
          <p:nvPicPr>
            <p:cNvPr id="545" name="Picture 10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119071" y="26780837"/>
              <a:ext cx="3034120" cy="244778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</p:pic>
        <p:cxnSp>
          <p:nvCxnSpPr>
            <p:cNvPr id="546" name="직선 연결선 545"/>
            <p:cNvCxnSpPr>
              <a:cxnSpLocks/>
            </p:cNvCxnSpPr>
            <p:nvPr/>
          </p:nvCxnSpPr>
          <p:spPr>
            <a:xfrm rot="5400000">
              <a:off x="12888544" y="27370128"/>
              <a:ext cx="571504" cy="571504"/>
            </a:xfrm>
            <a:prstGeom prst="lin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</a:ln>
            <a:effectLst>
              <a:glow rad="25400">
                <a:sysClr val="window" lastClr="FFFFFF">
                  <a:alpha val="65000"/>
                </a:sysClr>
              </a:glow>
            </a:effectLst>
          </p:spPr>
        </p:cxnSp>
        <p:cxnSp>
          <p:nvCxnSpPr>
            <p:cNvPr id="547" name="직선 연결선 546"/>
            <p:cNvCxnSpPr>
              <a:cxnSpLocks/>
            </p:cNvCxnSpPr>
            <p:nvPr/>
          </p:nvCxnSpPr>
          <p:spPr>
            <a:xfrm rot="10800000" flipV="1">
              <a:off x="11880448" y="28351698"/>
              <a:ext cx="712821" cy="554146"/>
            </a:xfrm>
            <a:prstGeom prst="lin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</a:ln>
            <a:effectLst>
              <a:glow rad="25400">
                <a:sysClr val="window" lastClr="FFFFFF">
                  <a:alpha val="65000"/>
                </a:sysClr>
              </a:glow>
            </a:effectLst>
          </p:spPr>
        </p:cxnSp>
        <p:cxnSp>
          <p:nvCxnSpPr>
            <p:cNvPr id="548" name="직선 연결선 547"/>
            <p:cNvCxnSpPr>
              <a:cxnSpLocks/>
            </p:cNvCxnSpPr>
            <p:nvPr/>
          </p:nvCxnSpPr>
          <p:spPr>
            <a:xfrm rot="10800000" flipV="1">
              <a:off x="12967672" y="27894756"/>
              <a:ext cx="540000" cy="144000"/>
            </a:xfrm>
            <a:prstGeom prst="lin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</a:ln>
            <a:effectLst>
              <a:glow rad="25400">
                <a:sysClr val="window" lastClr="FFFFFF">
                  <a:alpha val="65000"/>
                </a:sysClr>
              </a:glow>
            </a:effectLst>
          </p:spPr>
        </p:cxnSp>
        <p:cxnSp>
          <p:nvCxnSpPr>
            <p:cNvPr id="549" name="직선 연결선 548"/>
            <p:cNvCxnSpPr>
              <a:cxnSpLocks/>
            </p:cNvCxnSpPr>
            <p:nvPr/>
          </p:nvCxnSpPr>
          <p:spPr>
            <a:xfrm rot="10800000" flipV="1">
              <a:off x="11764586" y="28173310"/>
              <a:ext cx="681875" cy="216000"/>
            </a:xfrm>
            <a:prstGeom prst="lin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</a:ln>
            <a:effectLst>
              <a:glow rad="25400">
                <a:sysClr val="window" lastClr="FFFFFF">
                  <a:alpha val="65000"/>
                </a:sysClr>
              </a:glow>
            </a:effectLst>
          </p:spPr>
        </p:cxnSp>
        <p:grpSp>
          <p:nvGrpSpPr>
            <p:cNvPr id="17" name="그룹 544"/>
            <p:cNvGrpSpPr/>
            <p:nvPr/>
          </p:nvGrpSpPr>
          <p:grpSpPr>
            <a:xfrm>
              <a:off x="11283571" y="28141677"/>
              <a:ext cx="752842" cy="589520"/>
              <a:chOff x="1152865" y="4319486"/>
              <a:chExt cx="444158" cy="357268"/>
            </a:xfrm>
          </p:grpSpPr>
          <p:sp>
            <p:nvSpPr>
              <p:cNvPr id="567" name="Oval 3"/>
              <p:cNvSpPr/>
              <p:nvPr/>
            </p:nvSpPr>
            <p:spPr>
              <a:xfrm>
                <a:off x="1155674" y="4371312"/>
                <a:ext cx="297347" cy="305442"/>
              </a:xfrm>
              <a:prstGeom prst="ellipse">
                <a:avLst/>
              </a:prstGeom>
              <a:solidFill>
                <a:srgbClr val="FFFFFF">
                  <a:alpha val="60000"/>
                </a:srgbClr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8" name="Rectangle 6"/>
              <p:cNvSpPr/>
              <p:nvPr/>
            </p:nvSpPr>
            <p:spPr>
              <a:xfrm>
                <a:off x="1152865" y="4319486"/>
                <a:ext cx="444158" cy="278785"/>
              </a:xfrm>
              <a:prstGeom prst="rect">
                <a:avLst/>
              </a:prstGeom>
              <a:ln w="38100"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z</a:t>
                </a:r>
                <a:r>
                  <a:rPr kumimoji="0" lang="en-US" sz="2000" b="1" i="0" u="none" strike="noStrike" kern="0" cap="none" spc="0" normalizeH="0" baseline="-11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1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8" name="그룹 545"/>
            <p:cNvGrpSpPr/>
            <p:nvPr/>
          </p:nvGrpSpPr>
          <p:grpSpPr>
            <a:xfrm>
              <a:off x="13483858" y="27589223"/>
              <a:ext cx="752842" cy="589511"/>
              <a:chOff x="1152863" y="4319491"/>
              <a:chExt cx="444158" cy="357263"/>
            </a:xfrm>
          </p:grpSpPr>
          <p:sp>
            <p:nvSpPr>
              <p:cNvPr id="565" name="Oval 3"/>
              <p:cNvSpPr/>
              <p:nvPr/>
            </p:nvSpPr>
            <p:spPr>
              <a:xfrm>
                <a:off x="1155674" y="4371312"/>
                <a:ext cx="297347" cy="305442"/>
              </a:xfrm>
              <a:prstGeom prst="ellipse">
                <a:avLst/>
              </a:prstGeom>
              <a:solidFill>
                <a:srgbClr val="FFFFFF">
                  <a:alpha val="60000"/>
                </a:srgbClr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6" name="Rectangle 6"/>
              <p:cNvSpPr/>
              <p:nvPr/>
            </p:nvSpPr>
            <p:spPr>
              <a:xfrm>
                <a:off x="1152863" y="4319491"/>
                <a:ext cx="444158" cy="278785"/>
              </a:xfrm>
              <a:prstGeom prst="rect">
                <a:avLst/>
              </a:prstGeom>
              <a:ln w="38100"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z</a:t>
                </a:r>
                <a:r>
                  <a:rPr kumimoji="0" lang="en-US" sz="2000" b="1" i="0" u="none" strike="noStrike" kern="0" cap="none" spc="0" normalizeH="0" baseline="-11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2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9" name="그룹 546"/>
            <p:cNvGrpSpPr/>
            <p:nvPr/>
          </p:nvGrpSpPr>
          <p:grpSpPr>
            <a:xfrm>
              <a:off x="12474202" y="27784490"/>
              <a:ext cx="752842" cy="589513"/>
              <a:chOff x="1152863" y="4319490"/>
              <a:chExt cx="444158" cy="357264"/>
            </a:xfrm>
          </p:grpSpPr>
          <p:sp>
            <p:nvSpPr>
              <p:cNvPr id="563" name="Oval 3"/>
              <p:cNvSpPr/>
              <p:nvPr/>
            </p:nvSpPr>
            <p:spPr>
              <a:xfrm>
                <a:off x="1155674" y="4371312"/>
                <a:ext cx="297347" cy="305442"/>
              </a:xfrm>
              <a:prstGeom prst="ellipse">
                <a:avLst/>
              </a:prstGeom>
              <a:solidFill>
                <a:srgbClr val="FFFFFF">
                  <a:alpha val="60000"/>
                </a:srgbClr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4" name="Rectangle 6"/>
              <p:cNvSpPr/>
              <p:nvPr/>
            </p:nvSpPr>
            <p:spPr>
              <a:xfrm>
                <a:off x="1152863" y="4319490"/>
                <a:ext cx="444158" cy="278785"/>
              </a:xfrm>
              <a:prstGeom prst="rect">
                <a:avLst/>
              </a:prstGeom>
              <a:ln w="38100"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z</a:t>
                </a:r>
                <a:r>
                  <a:rPr kumimoji="0" lang="en-US" sz="2000" b="1" i="0" u="none" strike="noStrike" kern="0" cap="none" spc="0" normalizeH="0" baseline="-11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3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0" name="그룹 547"/>
            <p:cNvGrpSpPr/>
            <p:nvPr/>
          </p:nvGrpSpPr>
          <p:grpSpPr>
            <a:xfrm>
              <a:off x="13398130" y="26922474"/>
              <a:ext cx="752842" cy="589522"/>
              <a:chOff x="1152862" y="4319485"/>
              <a:chExt cx="444158" cy="357269"/>
            </a:xfrm>
          </p:grpSpPr>
          <p:sp>
            <p:nvSpPr>
              <p:cNvPr id="561" name="Oval 3"/>
              <p:cNvSpPr/>
              <p:nvPr/>
            </p:nvSpPr>
            <p:spPr>
              <a:xfrm>
                <a:off x="1155674" y="4371312"/>
                <a:ext cx="297347" cy="305442"/>
              </a:xfrm>
              <a:prstGeom prst="ellipse">
                <a:avLst/>
              </a:prstGeom>
              <a:solidFill>
                <a:srgbClr val="FFFFFF">
                  <a:alpha val="60000"/>
                </a:srgbClr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2" name="Rectangle 6"/>
              <p:cNvSpPr/>
              <p:nvPr/>
            </p:nvSpPr>
            <p:spPr>
              <a:xfrm>
                <a:off x="1152862" y="4319485"/>
                <a:ext cx="444158" cy="278784"/>
              </a:xfrm>
              <a:prstGeom prst="rect">
                <a:avLst/>
              </a:prstGeom>
              <a:ln w="38100"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z</a:t>
                </a:r>
                <a:r>
                  <a:rPr kumimoji="0" lang="en-US" sz="2000" b="1" i="0" u="none" strike="noStrike" kern="0" cap="none" spc="0" normalizeH="0" baseline="-11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4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1" name="그룹 548"/>
            <p:cNvGrpSpPr/>
            <p:nvPr/>
          </p:nvGrpSpPr>
          <p:grpSpPr>
            <a:xfrm>
              <a:off x="11445492" y="28746516"/>
              <a:ext cx="752842" cy="589525"/>
              <a:chOff x="1152862" y="4319483"/>
              <a:chExt cx="444158" cy="357271"/>
            </a:xfrm>
          </p:grpSpPr>
          <p:sp>
            <p:nvSpPr>
              <p:cNvPr id="559" name="Oval 3"/>
              <p:cNvSpPr/>
              <p:nvPr/>
            </p:nvSpPr>
            <p:spPr>
              <a:xfrm>
                <a:off x="1155674" y="4371312"/>
                <a:ext cx="297347" cy="305442"/>
              </a:xfrm>
              <a:prstGeom prst="ellipse">
                <a:avLst/>
              </a:prstGeom>
              <a:solidFill>
                <a:srgbClr val="FFFFFF">
                  <a:alpha val="60000"/>
                </a:srgbClr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0" name="Rectangle 6"/>
              <p:cNvSpPr/>
              <p:nvPr/>
            </p:nvSpPr>
            <p:spPr>
              <a:xfrm>
                <a:off x="1152862" y="4319483"/>
                <a:ext cx="444158" cy="278785"/>
              </a:xfrm>
              <a:prstGeom prst="rect">
                <a:avLst/>
              </a:prstGeom>
              <a:ln w="38100"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z</a:t>
                </a:r>
                <a:r>
                  <a:rPr kumimoji="0" lang="en-US" sz="2000" b="1" i="0" u="none" strike="noStrike" kern="0" cap="none" spc="0" normalizeH="0" baseline="-11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/>
                    <a:cs typeface="Times New Roman"/>
                  </a:rPr>
                  <a:t>5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55" name="Rectangle 6"/>
            <p:cNvSpPr/>
            <p:nvPr/>
          </p:nvSpPr>
          <p:spPr>
            <a:xfrm>
              <a:off x="11688385" y="27746386"/>
              <a:ext cx="714380" cy="424630"/>
            </a:xfrm>
            <a:prstGeom prst="rect">
              <a:avLst/>
            </a:prstGeom>
            <a:ln w="38100">
              <a:noFill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10</a:t>
              </a:r>
              <a:endPara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endParaRPr>
            </a:p>
          </p:txBody>
        </p:sp>
        <p:sp>
          <p:nvSpPr>
            <p:cNvPr id="556" name="Rectangle 6"/>
            <p:cNvSpPr/>
            <p:nvPr/>
          </p:nvSpPr>
          <p:spPr>
            <a:xfrm>
              <a:off x="12636129" y="27174881"/>
              <a:ext cx="714380" cy="424630"/>
            </a:xfrm>
            <a:prstGeom prst="rect">
              <a:avLst/>
            </a:prstGeom>
            <a:ln w="38100">
              <a:noFill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10</a:t>
              </a:r>
              <a:endPara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endParaRPr>
            </a:p>
          </p:txBody>
        </p:sp>
        <p:sp>
          <p:nvSpPr>
            <p:cNvPr id="557" name="Rectangle 6"/>
            <p:cNvSpPr/>
            <p:nvPr/>
          </p:nvSpPr>
          <p:spPr>
            <a:xfrm>
              <a:off x="12888544" y="28103575"/>
              <a:ext cx="714380" cy="424630"/>
            </a:xfrm>
            <a:prstGeom prst="rect">
              <a:avLst/>
            </a:prstGeom>
            <a:ln w="38100">
              <a:noFill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1" kern="0" dirty="0">
                  <a:solidFill>
                    <a:srgbClr val="C00000"/>
                  </a:solidFill>
                  <a:latin typeface="Times New Roman"/>
                  <a:cs typeface="Times New Roman"/>
                </a:rPr>
                <a:t>8</a:t>
              </a:r>
              <a:endPara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endParaRPr>
            </a:p>
          </p:txBody>
        </p:sp>
        <p:sp>
          <p:nvSpPr>
            <p:cNvPr id="558" name="Rectangle 6"/>
            <p:cNvSpPr/>
            <p:nvPr/>
          </p:nvSpPr>
          <p:spPr>
            <a:xfrm>
              <a:off x="12149881" y="28605738"/>
              <a:ext cx="714379" cy="424629"/>
            </a:xfrm>
            <a:prstGeom prst="rect">
              <a:avLst/>
            </a:prstGeom>
            <a:ln w="38100">
              <a:noFill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12</a:t>
              </a:r>
              <a:endPara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2" name="그룹 262"/>
          <p:cNvGrpSpPr/>
          <p:nvPr/>
        </p:nvGrpSpPr>
        <p:grpSpPr>
          <a:xfrm>
            <a:off x="3639830" y="3534009"/>
            <a:ext cx="2012212" cy="1575674"/>
            <a:chOff x="6726438" y="30221468"/>
            <a:chExt cx="4490988" cy="3096135"/>
          </a:xfrm>
        </p:grpSpPr>
        <p:sp>
          <p:nvSpPr>
            <p:cNvPr id="570" name="Rectangle 33"/>
            <p:cNvSpPr/>
            <p:nvPr/>
          </p:nvSpPr>
          <p:spPr>
            <a:xfrm>
              <a:off x="8305830" y="30303097"/>
              <a:ext cx="480476" cy="423339"/>
            </a:xfrm>
            <a:prstGeom prst="rect">
              <a:avLst/>
            </a:prstGeom>
          </p:spPr>
          <p:txBody>
            <a:bodyPr wrap="square" lIns="0" tIns="0" rIns="0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y</a:t>
              </a:r>
              <a:r>
                <a:rPr kumimoji="0" lang="en-US" sz="1400" b="0" i="0" u="none" strike="noStrike" kern="0" cap="none" spc="0" normalizeH="0" baseline="-110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1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571" name="Double Bracket 34"/>
            <p:cNvSpPr/>
            <p:nvPr/>
          </p:nvSpPr>
          <p:spPr>
            <a:xfrm>
              <a:off x="8219773" y="30878073"/>
              <a:ext cx="2891245" cy="2391937"/>
            </a:xfrm>
            <a:prstGeom prst="bracketPair">
              <a:avLst>
                <a:gd name="adj" fmla="val 5416"/>
              </a:avLst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2" name="Rectangle 32"/>
            <p:cNvSpPr/>
            <p:nvPr/>
          </p:nvSpPr>
          <p:spPr>
            <a:xfrm>
              <a:off x="6726438" y="30739005"/>
              <a:ext cx="1152161" cy="66524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/>
                  <a:cs typeface="Times New Roman"/>
                </a:rPr>
                <a:t>d</a:t>
              </a:r>
              <a:r>
                <a:rPr lang="en-US" sz="1600" b="1" i="1" baseline="-25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/>
                  <a:cs typeface="Times New Roman"/>
                </a:rPr>
                <a:t>Y</a:t>
              </a:r>
              <a:r>
                <a:rPr lang="en-US" sz="1600" b="1" i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/>
                  <a:cs typeface="Times New Roman"/>
                </a:rPr>
                <a:t> </a:t>
              </a:r>
              <a:r>
                <a:rPr lang="en-US" sz="1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=</a:t>
              </a:r>
              <a:endPara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/>
                <a:cs typeface="Times New Roman"/>
              </a:endParaRPr>
            </a:p>
          </p:txBody>
        </p:sp>
        <p:sp>
          <p:nvSpPr>
            <p:cNvPr id="573" name="직사각형 572"/>
            <p:cNvSpPr/>
            <p:nvPr/>
          </p:nvSpPr>
          <p:spPr>
            <a:xfrm>
              <a:off x="8830385" y="30221468"/>
              <a:ext cx="723410" cy="514053"/>
            </a:xfrm>
            <a:prstGeom prst="rect">
              <a:avLst/>
            </a:prstGeom>
          </p:spPr>
          <p:txBody>
            <a:bodyPr wrap="none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y</a:t>
              </a:r>
              <a:r>
                <a:rPr kumimoji="0" lang="en-US" sz="1400" b="0" i="0" u="none" strike="noStrike" kern="0" cap="none" spc="0" normalizeH="0" baseline="-110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4" name="직사각형 573"/>
            <p:cNvSpPr/>
            <p:nvPr/>
          </p:nvSpPr>
          <p:spPr>
            <a:xfrm>
              <a:off x="9360690" y="30221484"/>
              <a:ext cx="723410" cy="514053"/>
            </a:xfrm>
            <a:prstGeom prst="rect">
              <a:avLst/>
            </a:prstGeom>
          </p:spPr>
          <p:txBody>
            <a:bodyPr wrap="none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y</a:t>
              </a:r>
              <a:r>
                <a:rPr kumimoji="0" lang="en-US" sz="1400" b="0" i="0" u="none" strike="noStrike" kern="0" cap="none" spc="0" normalizeH="0" baseline="-110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3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5" name="직사각형 574"/>
            <p:cNvSpPr/>
            <p:nvPr/>
          </p:nvSpPr>
          <p:spPr>
            <a:xfrm>
              <a:off x="9884650" y="30221480"/>
              <a:ext cx="723410" cy="514053"/>
            </a:xfrm>
            <a:prstGeom prst="rect">
              <a:avLst/>
            </a:prstGeom>
          </p:spPr>
          <p:txBody>
            <a:bodyPr wrap="none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i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y</a:t>
              </a:r>
              <a:r>
                <a:rPr lang="en-US" altLang="ko-KR" sz="1400" kern="0" baseline="-1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4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6" name="직사각형 575"/>
            <p:cNvSpPr/>
            <p:nvPr/>
          </p:nvSpPr>
          <p:spPr>
            <a:xfrm>
              <a:off x="10494016" y="30221484"/>
              <a:ext cx="723410" cy="514053"/>
            </a:xfrm>
            <a:prstGeom prst="rect">
              <a:avLst/>
            </a:prstGeom>
          </p:spPr>
          <p:txBody>
            <a:bodyPr wrap="none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i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y</a:t>
              </a:r>
              <a:r>
                <a:rPr lang="en-US" altLang="ko-KR" sz="1400" kern="0" baseline="-1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5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7" name="TextBox 2172"/>
            <p:cNvSpPr txBox="1"/>
            <p:nvPr/>
          </p:nvSpPr>
          <p:spPr>
            <a:xfrm>
              <a:off x="8354763" y="30856549"/>
              <a:ext cx="520065" cy="42333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 0</a:t>
              </a:r>
            </a:p>
          </p:txBody>
        </p:sp>
        <p:sp>
          <p:nvSpPr>
            <p:cNvPr id="578" name="직사각형 577"/>
            <p:cNvSpPr/>
            <p:nvPr/>
          </p:nvSpPr>
          <p:spPr>
            <a:xfrm>
              <a:off x="8887291" y="30783700"/>
              <a:ext cx="612500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9" name="직사각형 578"/>
            <p:cNvSpPr/>
            <p:nvPr/>
          </p:nvSpPr>
          <p:spPr>
            <a:xfrm>
              <a:off x="9417596" y="30783700"/>
              <a:ext cx="612500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9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0" name="직사각형 579"/>
            <p:cNvSpPr/>
            <p:nvPr/>
          </p:nvSpPr>
          <p:spPr>
            <a:xfrm>
              <a:off x="9941555" y="30783700"/>
              <a:ext cx="612500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9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1" name="직사각형 580"/>
            <p:cNvSpPr/>
            <p:nvPr/>
          </p:nvSpPr>
          <p:spPr>
            <a:xfrm>
              <a:off x="10517160" y="30783700"/>
              <a:ext cx="612500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9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2" name="직사각형 581"/>
            <p:cNvSpPr/>
            <p:nvPr/>
          </p:nvSpPr>
          <p:spPr>
            <a:xfrm>
              <a:off x="8351143" y="31318251"/>
              <a:ext cx="612500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3" name="직사각형 582"/>
            <p:cNvSpPr/>
            <p:nvPr/>
          </p:nvSpPr>
          <p:spPr>
            <a:xfrm>
              <a:off x="8887291" y="31318251"/>
              <a:ext cx="612500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4" name="직사각형 583"/>
            <p:cNvSpPr/>
            <p:nvPr/>
          </p:nvSpPr>
          <p:spPr>
            <a:xfrm>
              <a:off x="9417596" y="31318251"/>
              <a:ext cx="612500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9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5" name="직사각형 584"/>
            <p:cNvSpPr/>
            <p:nvPr/>
          </p:nvSpPr>
          <p:spPr>
            <a:xfrm>
              <a:off x="9941555" y="31318251"/>
              <a:ext cx="612500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9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6" name="직사각형 585"/>
            <p:cNvSpPr/>
            <p:nvPr/>
          </p:nvSpPr>
          <p:spPr>
            <a:xfrm>
              <a:off x="10506039" y="31318253"/>
              <a:ext cx="612500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9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7" name="직사각형 586"/>
            <p:cNvSpPr/>
            <p:nvPr/>
          </p:nvSpPr>
          <p:spPr>
            <a:xfrm>
              <a:off x="8351143" y="31783112"/>
              <a:ext cx="612500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9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8" name="직사각형 587"/>
            <p:cNvSpPr/>
            <p:nvPr/>
          </p:nvSpPr>
          <p:spPr>
            <a:xfrm>
              <a:off x="8887291" y="31783114"/>
              <a:ext cx="612500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9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9" name="직사각형 588"/>
            <p:cNvSpPr/>
            <p:nvPr/>
          </p:nvSpPr>
          <p:spPr>
            <a:xfrm>
              <a:off x="9417596" y="31783114"/>
              <a:ext cx="612500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90" name="직사각형 589"/>
            <p:cNvSpPr/>
            <p:nvPr/>
          </p:nvSpPr>
          <p:spPr>
            <a:xfrm>
              <a:off x="9941555" y="31783114"/>
              <a:ext cx="612500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5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91" name="직사각형 590"/>
            <p:cNvSpPr/>
            <p:nvPr/>
          </p:nvSpPr>
          <p:spPr>
            <a:xfrm>
              <a:off x="10501425" y="31783114"/>
              <a:ext cx="612500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5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92" name="직사각형 591"/>
            <p:cNvSpPr/>
            <p:nvPr/>
          </p:nvSpPr>
          <p:spPr>
            <a:xfrm>
              <a:off x="8351143" y="32247976"/>
              <a:ext cx="612500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9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93" name="직사각형 592"/>
            <p:cNvSpPr/>
            <p:nvPr/>
          </p:nvSpPr>
          <p:spPr>
            <a:xfrm>
              <a:off x="8887291" y="32247978"/>
              <a:ext cx="612500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9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94" name="직사각형 593"/>
            <p:cNvSpPr/>
            <p:nvPr/>
          </p:nvSpPr>
          <p:spPr>
            <a:xfrm>
              <a:off x="9417596" y="32247978"/>
              <a:ext cx="612500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5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95" name="직사각형 594"/>
            <p:cNvSpPr/>
            <p:nvPr/>
          </p:nvSpPr>
          <p:spPr>
            <a:xfrm>
              <a:off x="9941555" y="32247978"/>
              <a:ext cx="612500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96" name="직사각형 595"/>
            <p:cNvSpPr/>
            <p:nvPr/>
          </p:nvSpPr>
          <p:spPr>
            <a:xfrm>
              <a:off x="10484146" y="32247978"/>
              <a:ext cx="612500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2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97" name="직사각형 596"/>
            <p:cNvSpPr/>
            <p:nvPr/>
          </p:nvSpPr>
          <p:spPr>
            <a:xfrm>
              <a:off x="8351143" y="32712834"/>
              <a:ext cx="612500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9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98" name="직사각형 597"/>
            <p:cNvSpPr/>
            <p:nvPr/>
          </p:nvSpPr>
          <p:spPr>
            <a:xfrm>
              <a:off x="8887291" y="32712834"/>
              <a:ext cx="612500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9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99" name="직사각형 598"/>
            <p:cNvSpPr/>
            <p:nvPr/>
          </p:nvSpPr>
          <p:spPr>
            <a:xfrm>
              <a:off x="9417596" y="32712828"/>
              <a:ext cx="612500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5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00" name="직사각형 599"/>
            <p:cNvSpPr/>
            <p:nvPr/>
          </p:nvSpPr>
          <p:spPr>
            <a:xfrm>
              <a:off x="9941555" y="32712832"/>
              <a:ext cx="612500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2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01" name="직사각형 600"/>
            <p:cNvSpPr/>
            <p:nvPr/>
          </p:nvSpPr>
          <p:spPr>
            <a:xfrm>
              <a:off x="10484146" y="32712822"/>
              <a:ext cx="612500" cy="60476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02" name="Rectangle 33"/>
            <p:cNvSpPr/>
            <p:nvPr/>
          </p:nvSpPr>
          <p:spPr>
            <a:xfrm>
              <a:off x="7714722" y="30796798"/>
              <a:ext cx="480476" cy="423339"/>
            </a:xfrm>
            <a:prstGeom prst="rect">
              <a:avLst/>
            </a:prstGeom>
          </p:spPr>
          <p:txBody>
            <a:bodyPr wrap="square" lIns="0" tIns="0" rIns="0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y</a:t>
              </a:r>
              <a:r>
                <a:rPr kumimoji="0" lang="en-US" sz="1400" b="0" i="0" u="none" strike="noStrike" kern="0" cap="none" spc="0" normalizeH="0" baseline="-110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1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603" name="직사각형 602"/>
            <p:cNvSpPr/>
            <p:nvPr/>
          </p:nvSpPr>
          <p:spPr>
            <a:xfrm>
              <a:off x="7673716" y="31216616"/>
              <a:ext cx="723410" cy="514053"/>
            </a:xfrm>
            <a:prstGeom prst="rect">
              <a:avLst/>
            </a:prstGeom>
          </p:spPr>
          <p:txBody>
            <a:bodyPr wrap="none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y</a:t>
              </a:r>
              <a:r>
                <a:rPr kumimoji="0" lang="en-US" sz="1400" b="0" i="0" u="none" strike="noStrike" kern="0" cap="none" spc="0" normalizeH="0" baseline="-110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04" name="직사각형 603"/>
            <p:cNvSpPr/>
            <p:nvPr/>
          </p:nvSpPr>
          <p:spPr>
            <a:xfrm>
              <a:off x="7673716" y="31739631"/>
              <a:ext cx="723410" cy="514053"/>
            </a:xfrm>
            <a:prstGeom prst="rect">
              <a:avLst/>
            </a:prstGeom>
          </p:spPr>
          <p:txBody>
            <a:bodyPr wrap="none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y</a:t>
              </a:r>
              <a:r>
                <a:rPr kumimoji="0" lang="en-US" sz="1400" b="0" i="0" u="none" strike="noStrike" kern="0" cap="none" spc="0" normalizeH="0" baseline="-110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3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05" name="직사각형 604"/>
            <p:cNvSpPr/>
            <p:nvPr/>
          </p:nvSpPr>
          <p:spPr>
            <a:xfrm>
              <a:off x="7673716" y="32246466"/>
              <a:ext cx="723410" cy="514053"/>
            </a:xfrm>
            <a:prstGeom prst="rect">
              <a:avLst/>
            </a:prstGeom>
          </p:spPr>
          <p:txBody>
            <a:bodyPr wrap="none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i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y</a:t>
              </a:r>
              <a:r>
                <a:rPr lang="en-US" altLang="ko-KR" sz="1400" kern="0" baseline="-1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4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06" name="직사각형 605"/>
            <p:cNvSpPr/>
            <p:nvPr/>
          </p:nvSpPr>
          <p:spPr>
            <a:xfrm>
              <a:off x="7673716" y="32672422"/>
              <a:ext cx="723410" cy="514053"/>
            </a:xfrm>
            <a:prstGeom prst="rect">
              <a:avLst/>
            </a:prstGeom>
          </p:spPr>
          <p:txBody>
            <a:bodyPr wrap="none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i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y</a:t>
              </a:r>
              <a:r>
                <a:rPr lang="en-US" altLang="ko-KR" sz="1400" kern="0" baseline="-1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5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70"/>
          <p:cNvGrpSpPr/>
          <p:nvPr/>
        </p:nvGrpSpPr>
        <p:grpSpPr>
          <a:xfrm>
            <a:off x="6320912" y="3548335"/>
            <a:ext cx="2012527" cy="1551761"/>
            <a:chOff x="12115421" y="30208643"/>
            <a:chExt cx="4491685" cy="3049152"/>
          </a:xfrm>
        </p:grpSpPr>
        <p:sp>
          <p:nvSpPr>
            <p:cNvPr id="608" name="Rectangle 33"/>
            <p:cNvSpPr/>
            <p:nvPr/>
          </p:nvSpPr>
          <p:spPr>
            <a:xfrm>
              <a:off x="13682881" y="30290272"/>
              <a:ext cx="480476" cy="423339"/>
            </a:xfrm>
            <a:prstGeom prst="rect">
              <a:avLst/>
            </a:prstGeom>
          </p:spPr>
          <p:txBody>
            <a:bodyPr wrap="square" lIns="0" tIns="0" rIns="0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z</a:t>
              </a:r>
              <a:r>
                <a:rPr kumimoji="0" lang="en-US" sz="1400" b="0" i="0" u="none" strike="noStrike" kern="0" cap="none" spc="0" normalizeH="0" baseline="-110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1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609" name="Double Bracket 34"/>
            <p:cNvSpPr/>
            <p:nvPr/>
          </p:nvSpPr>
          <p:spPr>
            <a:xfrm>
              <a:off x="13633292" y="30818202"/>
              <a:ext cx="2891245" cy="2391937"/>
            </a:xfrm>
            <a:prstGeom prst="bracketPair">
              <a:avLst>
                <a:gd name="adj" fmla="val 5416"/>
              </a:avLst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0" name="직사각형 609"/>
            <p:cNvSpPr/>
            <p:nvPr/>
          </p:nvSpPr>
          <p:spPr>
            <a:xfrm>
              <a:off x="14210112" y="30208643"/>
              <a:ext cx="701943" cy="514054"/>
            </a:xfrm>
            <a:prstGeom prst="rect">
              <a:avLst/>
            </a:prstGeom>
          </p:spPr>
          <p:txBody>
            <a:bodyPr wrap="none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lang="en-US" sz="1400" b="0" i="0" u="none" strike="noStrike" kern="0" cap="none" spc="0" normalizeH="0" baseline="-110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1" name="직사각형 610"/>
            <p:cNvSpPr/>
            <p:nvPr/>
          </p:nvSpPr>
          <p:spPr>
            <a:xfrm>
              <a:off x="14781246" y="30208649"/>
              <a:ext cx="701943" cy="514054"/>
            </a:xfrm>
            <a:prstGeom prst="rect">
              <a:avLst/>
            </a:prstGeom>
          </p:spPr>
          <p:txBody>
            <a:bodyPr wrap="none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lang="en-US" sz="1400" b="0" i="0" u="none" strike="noStrike" kern="0" cap="none" spc="0" normalizeH="0" baseline="-110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3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2" name="직사각형 611"/>
            <p:cNvSpPr/>
            <p:nvPr/>
          </p:nvSpPr>
          <p:spPr>
            <a:xfrm>
              <a:off x="15276184" y="30208643"/>
              <a:ext cx="701943" cy="514054"/>
            </a:xfrm>
            <a:prstGeom prst="rect">
              <a:avLst/>
            </a:prstGeom>
          </p:spPr>
          <p:txBody>
            <a:bodyPr wrap="none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i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z</a:t>
              </a:r>
              <a:r>
                <a:rPr lang="en-US" altLang="ko-KR" sz="1400" kern="0" baseline="-1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4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3" name="직사각형 612"/>
            <p:cNvSpPr/>
            <p:nvPr/>
          </p:nvSpPr>
          <p:spPr>
            <a:xfrm>
              <a:off x="15847320" y="30208643"/>
              <a:ext cx="701943" cy="514054"/>
            </a:xfrm>
            <a:prstGeom prst="rect">
              <a:avLst/>
            </a:prstGeom>
          </p:spPr>
          <p:txBody>
            <a:bodyPr wrap="none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i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z</a:t>
              </a:r>
              <a:r>
                <a:rPr lang="en-US" altLang="ko-KR" sz="1400" kern="0" baseline="-1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5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4" name="TextBox 2246"/>
            <p:cNvSpPr txBox="1"/>
            <p:nvPr/>
          </p:nvSpPr>
          <p:spPr>
            <a:xfrm>
              <a:off x="13795148" y="30783754"/>
              <a:ext cx="520062" cy="42333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 0</a:t>
              </a:r>
            </a:p>
          </p:txBody>
        </p:sp>
        <p:sp>
          <p:nvSpPr>
            <p:cNvPr id="615" name="직사각형 614"/>
            <p:cNvSpPr/>
            <p:nvPr/>
          </p:nvSpPr>
          <p:spPr>
            <a:xfrm>
              <a:off x="14163640" y="30723866"/>
              <a:ext cx="812849" cy="60477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6" name="직사각형 615"/>
            <p:cNvSpPr/>
            <p:nvPr/>
          </p:nvSpPr>
          <p:spPr>
            <a:xfrm>
              <a:off x="14692672" y="30723866"/>
              <a:ext cx="812849" cy="60477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7" name="직사각형 616"/>
            <p:cNvSpPr/>
            <p:nvPr/>
          </p:nvSpPr>
          <p:spPr>
            <a:xfrm>
              <a:off x="15234497" y="30723866"/>
              <a:ext cx="812849" cy="60477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8" name="직사각형 617"/>
            <p:cNvSpPr/>
            <p:nvPr/>
          </p:nvSpPr>
          <p:spPr>
            <a:xfrm>
              <a:off x="15794257" y="30723866"/>
              <a:ext cx="812849" cy="60477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12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9" name="직사각형 618"/>
            <p:cNvSpPr/>
            <p:nvPr/>
          </p:nvSpPr>
          <p:spPr>
            <a:xfrm>
              <a:off x="13665691" y="31258416"/>
              <a:ext cx="812849" cy="60477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0" name="직사각형 619"/>
            <p:cNvSpPr/>
            <p:nvPr/>
          </p:nvSpPr>
          <p:spPr>
            <a:xfrm>
              <a:off x="14271568" y="31258416"/>
              <a:ext cx="612499" cy="60477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1" name="직사각형 620"/>
            <p:cNvSpPr/>
            <p:nvPr/>
          </p:nvSpPr>
          <p:spPr>
            <a:xfrm>
              <a:off x="14780092" y="31258416"/>
              <a:ext cx="612499" cy="60477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8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2" name="직사각형 621"/>
            <p:cNvSpPr/>
            <p:nvPr/>
          </p:nvSpPr>
          <p:spPr>
            <a:xfrm>
              <a:off x="15199715" y="31258416"/>
              <a:ext cx="812849" cy="60477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10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3" name="직사각형 622"/>
            <p:cNvSpPr/>
            <p:nvPr/>
          </p:nvSpPr>
          <p:spPr>
            <a:xfrm>
              <a:off x="15783140" y="31258420"/>
              <a:ext cx="812849" cy="60477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12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4" name="직사각형 623"/>
            <p:cNvSpPr/>
            <p:nvPr/>
          </p:nvSpPr>
          <p:spPr>
            <a:xfrm>
              <a:off x="13635391" y="31723275"/>
              <a:ext cx="812849" cy="60477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10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5" name="직사각형 624"/>
            <p:cNvSpPr/>
            <p:nvPr/>
          </p:nvSpPr>
          <p:spPr>
            <a:xfrm>
              <a:off x="14271564" y="31723281"/>
              <a:ext cx="612499" cy="60477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8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6" name="직사각형 625"/>
            <p:cNvSpPr/>
            <p:nvPr/>
          </p:nvSpPr>
          <p:spPr>
            <a:xfrm>
              <a:off x="14780085" y="31723281"/>
              <a:ext cx="612499" cy="60477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7" name="직사각형 626"/>
            <p:cNvSpPr/>
            <p:nvPr/>
          </p:nvSpPr>
          <p:spPr>
            <a:xfrm>
              <a:off x="15201487" y="31723281"/>
              <a:ext cx="812849" cy="60477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10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8" name="직사각형 627"/>
            <p:cNvSpPr/>
            <p:nvPr/>
          </p:nvSpPr>
          <p:spPr>
            <a:xfrm>
              <a:off x="15778529" y="31723281"/>
              <a:ext cx="812849" cy="60477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12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9" name="직사각형 628"/>
            <p:cNvSpPr/>
            <p:nvPr/>
          </p:nvSpPr>
          <p:spPr>
            <a:xfrm>
              <a:off x="13635391" y="32188140"/>
              <a:ext cx="812849" cy="60477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10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30" name="직사각형 629"/>
            <p:cNvSpPr/>
            <p:nvPr/>
          </p:nvSpPr>
          <p:spPr>
            <a:xfrm>
              <a:off x="14158011" y="32188140"/>
              <a:ext cx="812849" cy="60477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31" name="직사각형 630"/>
            <p:cNvSpPr/>
            <p:nvPr/>
          </p:nvSpPr>
          <p:spPr>
            <a:xfrm>
              <a:off x="14684838" y="32188140"/>
              <a:ext cx="812849" cy="60477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10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32" name="직사각형 631"/>
            <p:cNvSpPr/>
            <p:nvPr/>
          </p:nvSpPr>
          <p:spPr>
            <a:xfrm>
              <a:off x="15315790" y="32188140"/>
              <a:ext cx="612499" cy="60477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33" name="직사각형 632"/>
            <p:cNvSpPr/>
            <p:nvPr/>
          </p:nvSpPr>
          <p:spPr>
            <a:xfrm>
              <a:off x="15780299" y="32188140"/>
              <a:ext cx="812849" cy="60477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12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34" name="직사각형 633"/>
            <p:cNvSpPr/>
            <p:nvPr/>
          </p:nvSpPr>
          <p:spPr>
            <a:xfrm>
              <a:off x="13635391" y="32653001"/>
              <a:ext cx="812849" cy="60477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12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35" name="직사각형 634"/>
            <p:cNvSpPr/>
            <p:nvPr/>
          </p:nvSpPr>
          <p:spPr>
            <a:xfrm>
              <a:off x="14158011" y="32653007"/>
              <a:ext cx="812849" cy="60477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12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36" name="직사각형 635"/>
            <p:cNvSpPr/>
            <p:nvPr/>
          </p:nvSpPr>
          <p:spPr>
            <a:xfrm>
              <a:off x="14673545" y="32653015"/>
              <a:ext cx="812849" cy="60477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12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37" name="직사각형 636"/>
            <p:cNvSpPr/>
            <p:nvPr/>
          </p:nvSpPr>
          <p:spPr>
            <a:xfrm>
              <a:off x="15211687" y="32653023"/>
              <a:ext cx="812849" cy="60477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12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38" name="직사각형 637"/>
            <p:cNvSpPr/>
            <p:nvPr/>
          </p:nvSpPr>
          <p:spPr>
            <a:xfrm>
              <a:off x="15894601" y="32653025"/>
              <a:ext cx="612499" cy="60477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0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39" name="Rectangle 33"/>
            <p:cNvSpPr/>
            <p:nvPr/>
          </p:nvSpPr>
          <p:spPr>
            <a:xfrm>
              <a:off x="13068027" y="30736992"/>
              <a:ext cx="480476" cy="423339"/>
            </a:xfrm>
            <a:prstGeom prst="rect">
              <a:avLst/>
            </a:prstGeom>
          </p:spPr>
          <p:txBody>
            <a:bodyPr wrap="square" lIns="0" tIns="0" rIns="0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z</a:t>
              </a:r>
              <a:r>
                <a:rPr kumimoji="0" lang="en-US" sz="1400" b="0" i="0" u="none" strike="noStrike" kern="0" cap="none" spc="0" normalizeH="0" baseline="-110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cs typeface="Times New Roman"/>
                </a:rPr>
                <a:t>1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640" name="직사각형 639"/>
            <p:cNvSpPr/>
            <p:nvPr/>
          </p:nvSpPr>
          <p:spPr>
            <a:xfrm>
              <a:off x="13027023" y="31156810"/>
              <a:ext cx="701943" cy="514054"/>
            </a:xfrm>
            <a:prstGeom prst="rect">
              <a:avLst/>
            </a:prstGeom>
          </p:spPr>
          <p:txBody>
            <a:bodyPr wrap="none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lang="en-US" sz="1400" b="0" i="0" u="none" strike="noStrike" kern="0" cap="none" spc="0" normalizeH="0" baseline="-110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1" name="직사각형 640"/>
            <p:cNvSpPr/>
            <p:nvPr/>
          </p:nvSpPr>
          <p:spPr>
            <a:xfrm>
              <a:off x="13027023" y="31679824"/>
              <a:ext cx="701943" cy="514054"/>
            </a:xfrm>
            <a:prstGeom prst="rect">
              <a:avLst/>
            </a:prstGeom>
          </p:spPr>
          <p:txBody>
            <a:bodyPr wrap="none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lang="en-US" sz="1400" b="0" i="0" u="none" strike="noStrike" kern="0" cap="none" spc="0" normalizeH="0" baseline="-110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3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2" name="직사각형 641"/>
            <p:cNvSpPr/>
            <p:nvPr/>
          </p:nvSpPr>
          <p:spPr>
            <a:xfrm>
              <a:off x="13027023" y="32186663"/>
              <a:ext cx="701943" cy="514054"/>
            </a:xfrm>
            <a:prstGeom prst="rect">
              <a:avLst/>
            </a:prstGeom>
          </p:spPr>
          <p:txBody>
            <a:bodyPr wrap="none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i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z</a:t>
              </a:r>
              <a:r>
                <a:rPr lang="en-US" altLang="ko-KR" sz="1400" kern="0" baseline="-1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4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3" name="직사각형 642"/>
            <p:cNvSpPr/>
            <p:nvPr/>
          </p:nvSpPr>
          <p:spPr>
            <a:xfrm>
              <a:off x="13027023" y="32612619"/>
              <a:ext cx="701943" cy="514054"/>
            </a:xfrm>
            <a:prstGeom prst="rect">
              <a:avLst/>
            </a:prstGeom>
          </p:spPr>
          <p:txBody>
            <a:bodyPr wrap="none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i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z</a:t>
              </a:r>
              <a:r>
                <a:rPr lang="en-US" altLang="ko-KR" sz="1400" kern="0" baseline="-1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5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4" name="Rectangle 32"/>
            <p:cNvSpPr/>
            <p:nvPr/>
          </p:nvSpPr>
          <p:spPr>
            <a:xfrm>
              <a:off x="12115421" y="30675363"/>
              <a:ext cx="1163466" cy="66524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/>
                  <a:cs typeface="Times New Roman"/>
                </a:rPr>
                <a:t>d</a:t>
              </a:r>
              <a:r>
                <a:rPr lang="en-US" sz="1600" b="1" i="1" baseline="-25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Z</a:t>
              </a:r>
              <a:r>
                <a:rPr lang="en-US" sz="1600" b="1" i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/>
                  <a:cs typeface="Times New Roman"/>
                </a:rPr>
                <a:t> </a:t>
              </a:r>
              <a:r>
                <a:rPr lang="en-US" sz="1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=</a:t>
              </a:r>
              <a:endPara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/>
                <a:cs typeface="Times New Roman"/>
              </a:endParaRPr>
            </a:p>
          </p:txBody>
        </p:sp>
      </p:grpSp>
      <p:sp>
        <p:nvSpPr>
          <p:cNvPr id="645" name="Rectangle 32"/>
          <p:cNvSpPr/>
          <p:nvPr/>
        </p:nvSpPr>
        <p:spPr>
          <a:xfrm>
            <a:off x="6913506" y="3184451"/>
            <a:ext cx="1002835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377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066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34440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132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2821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7510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imes New Roman"/>
                <a:cs typeface="Times New Roman"/>
              </a:rPr>
              <a:t>(</a:t>
            </a:r>
            <a:r>
              <a:rPr lang="en-US" sz="1800" b="1" i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imes New Roman"/>
                <a:cs typeface="Times New Roman"/>
              </a:rPr>
              <a:t>Z, </a:t>
            </a:r>
            <a:r>
              <a:rPr lang="en-US" sz="1800" b="1" i="1" dirty="0" err="1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imes New Roman"/>
                <a:cs typeface="Times New Roman"/>
              </a:rPr>
              <a:t>d</a:t>
            </a:r>
            <a:r>
              <a:rPr lang="en-US" sz="1800" b="1" i="1" baseline="-25000" dirty="0" err="1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imes New Roman"/>
                <a:cs typeface="Times New Roman"/>
              </a:rPr>
              <a:t>Z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646" name="Rectangle 32"/>
          <p:cNvSpPr/>
          <p:nvPr/>
        </p:nvSpPr>
        <p:spPr>
          <a:xfrm>
            <a:off x="4420110" y="3184451"/>
            <a:ext cx="978004" cy="36933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  <a:prstDash val="sysDot"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377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066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34440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132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2821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7510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imes New Roman"/>
                <a:cs typeface="Times New Roman"/>
              </a:rPr>
              <a:t>(</a:t>
            </a:r>
            <a:r>
              <a:rPr lang="en-US" sz="1800" b="1" i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imes New Roman"/>
                <a:cs typeface="Times New Roman"/>
              </a:rPr>
              <a:t>Y, </a:t>
            </a:r>
            <a:r>
              <a:rPr lang="en-US" sz="1800" b="1" i="1" dirty="0" err="1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imes New Roman"/>
                <a:cs typeface="Times New Roman"/>
              </a:rPr>
              <a:t>d</a:t>
            </a:r>
            <a:r>
              <a:rPr lang="en-US" sz="1800" b="1" i="1" baseline="-25000" dirty="0" err="1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imes New Roman"/>
                <a:cs typeface="Times New Roman"/>
              </a:rPr>
              <a:t>Y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647" name="Rectangle 32"/>
          <p:cNvSpPr/>
          <p:nvPr/>
        </p:nvSpPr>
        <p:spPr>
          <a:xfrm>
            <a:off x="1773282" y="3184451"/>
            <a:ext cx="1029401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377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066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34440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1328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28216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751040" algn="l" defTabSz="4937760" rtl="0" eaLnBrk="1" latinLnBrk="1" hangingPunct="1"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imes New Roman"/>
                <a:cs typeface="Times New Roman"/>
              </a:rPr>
              <a:t>(</a:t>
            </a:r>
            <a:r>
              <a:rPr lang="en-US" sz="1800" b="1" i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imes New Roman"/>
                <a:cs typeface="Times New Roman"/>
              </a:rPr>
              <a:t>X, </a:t>
            </a:r>
            <a:r>
              <a:rPr lang="en-US" sz="1800" b="1" i="1" dirty="0" err="1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imes New Roman"/>
                <a:cs typeface="Times New Roman"/>
              </a:rPr>
              <a:t>d</a:t>
            </a:r>
            <a:r>
              <a:rPr lang="en-US" sz="1800" b="1" i="1" baseline="-25000" dirty="0" err="1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imes New Roman"/>
                <a:cs typeface="Times New Roman"/>
              </a:rPr>
              <a:t>X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imes New Roman"/>
                <a:cs typeface="Times New Roman"/>
              </a:rPr>
              <a:t>)</a:t>
            </a:r>
          </a:p>
        </p:txBody>
      </p:sp>
      <p:grpSp>
        <p:nvGrpSpPr>
          <p:cNvPr id="24" name="그룹 292"/>
          <p:cNvGrpSpPr/>
          <p:nvPr/>
        </p:nvGrpSpPr>
        <p:grpSpPr>
          <a:xfrm>
            <a:off x="6012528" y="5342383"/>
            <a:ext cx="2400458" cy="1318547"/>
            <a:chOff x="11644270" y="34349558"/>
            <a:chExt cx="4329141" cy="2426748"/>
          </a:xfrm>
          <a:noFill/>
        </p:grpSpPr>
        <p:sp>
          <p:nvSpPr>
            <p:cNvPr id="649" name="직사각형 648"/>
            <p:cNvSpPr/>
            <p:nvPr/>
          </p:nvSpPr>
          <p:spPr>
            <a:xfrm>
              <a:off x="11901445" y="34461540"/>
              <a:ext cx="4071966" cy="2286016"/>
            </a:xfrm>
            <a:prstGeom prst="rect">
              <a:avLst/>
            </a:prstGeom>
            <a:solidFill>
              <a:srgbClr val="FCF6F6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20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grpSp>
          <p:nvGrpSpPr>
            <p:cNvPr id="25" name="그룹 298"/>
            <p:cNvGrpSpPr/>
            <p:nvPr/>
          </p:nvGrpSpPr>
          <p:grpSpPr>
            <a:xfrm>
              <a:off x="13182967" y="34349558"/>
              <a:ext cx="2732044" cy="2426748"/>
              <a:chOff x="7605586" y="33872410"/>
              <a:chExt cx="2732044" cy="2426748"/>
            </a:xfrm>
            <a:grpFill/>
          </p:grpSpPr>
          <p:sp>
            <p:nvSpPr>
              <p:cNvPr id="652" name="Rectangle 33"/>
              <p:cNvSpPr/>
              <p:nvPr/>
            </p:nvSpPr>
            <p:spPr>
              <a:xfrm>
                <a:off x="8437328" y="33927981"/>
                <a:ext cx="480475" cy="600920"/>
              </a:xfrm>
              <a:prstGeom prst="rect">
                <a:avLst/>
              </a:prstGeom>
              <a:grpFill/>
            </p:spPr>
            <p:txBody>
              <a:bodyPr wrap="square" lIns="0" tIns="0" rIns="0" bIns="0" anchor="ctr" anchorCtr="1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1" u="none" strike="noStrike" kern="0" cap="none" spc="0" normalizeH="0" baseline="0" noProof="0" dirty="0" err="1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uLnTx/>
                    <a:uFillTx/>
                    <a:latin typeface="Times New Roman"/>
                    <a:cs typeface="Times New Roman"/>
                  </a:rPr>
                  <a:t>d</a:t>
                </a:r>
                <a:r>
                  <a:rPr kumimoji="0" lang="en-US" sz="1800" b="1" i="0" u="none" strike="noStrike" kern="0" cap="none" spc="0" normalizeH="0" baseline="-11000" noProof="0" dirty="0" err="1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uLnTx/>
                    <a:uFillTx/>
                    <a:latin typeface="Times New Roman"/>
                    <a:cs typeface="Times New Roman"/>
                  </a:rPr>
                  <a:t>x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uLnTx/>
                  <a:uFillTx/>
                </a:endParaRPr>
              </a:p>
            </p:txBody>
          </p:sp>
          <p:sp>
            <p:nvSpPr>
              <p:cNvPr id="653" name="직사각형 652"/>
              <p:cNvSpPr/>
              <p:nvPr/>
            </p:nvSpPr>
            <p:spPr>
              <a:xfrm>
                <a:off x="8946233" y="33872412"/>
                <a:ext cx="851136" cy="701072"/>
              </a:xfrm>
              <a:prstGeom prst="rect">
                <a:avLst/>
              </a:prstGeom>
              <a:grpFill/>
            </p:spPr>
            <p:txBody>
              <a:bodyPr wrap="none" bIns="0" anchor="ctr" anchorCtr="1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0" lang="en-US" sz="1800" b="1" i="1" u="none" strike="noStrike" kern="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uLnTx/>
                    <a:uFillTx/>
                    <a:latin typeface="Times New Roman"/>
                    <a:ea typeface="+mn-ea"/>
                    <a:cs typeface="Times New Roman"/>
                  </a:rPr>
                  <a:t>d</a:t>
                </a:r>
                <a:r>
                  <a:rPr lang="en-US" sz="1800" b="1" kern="0" baseline="-11000" dirty="0">
                    <a:solidFill>
                      <a:schemeClr val="accent2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Y</a:t>
                </a:r>
                <a:endParaRPr lang="ko-KR" altLang="en-US" sz="80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4" name="직사각형 653"/>
              <p:cNvSpPr/>
              <p:nvPr/>
            </p:nvSpPr>
            <p:spPr>
              <a:xfrm>
                <a:off x="9503107" y="33872410"/>
                <a:ext cx="834523" cy="701072"/>
              </a:xfrm>
              <a:prstGeom prst="rect">
                <a:avLst/>
              </a:prstGeom>
              <a:grpFill/>
            </p:spPr>
            <p:txBody>
              <a:bodyPr wrap="none" bIns="0" anchor="ctr" anchorCtr="1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0" lang="en-US" sz="1800" b="1" i="1" u="none" strike="noStrike" kern="0" cap="none" spc="0" normalizeH="0" baseline="0" noProof="0" dirty="0" err="1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uLnTx/>
                    <a:uFillTx/>
                    <a:latin typeface="Times New Roman"/>
                    <a:ea typeface="+mn-ea"/>
                    <a:cs typeface="Times New Roman"/>
                  </a:rPr>
                  <a:t>d</a:t>
                </a:r>
                <a:r>
                  <a:rPr kumimoji="0" lang="en-US" sz="1800" b="1" i="0" u="none" strike="noStrike" kern="0" cap="none" spc="0" normalizeH="0" baseline="-11000" noProof="0" dirty="0" err="1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uLnTx/>
                    <a:uFillTx/>
                    <a:latin typeface="Times New Roman"/>
                    <a:ea typeface="+mn-ea"/>
                    <a:cs typeface="Times New Roman"/>
                  </a:rPr>
                  <a:t>Z</a:t>
                </a:r>
                <a:endParaRPr lang="ko-KR" altLang="en-US" sz="80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5" name="TextBox 2279"/>
              <p:cNvSpPr txBox="1"/>
              <p:nvPr/>
            </p:nvSpPr>
            <p:spPr>
              <a:xfrm>
                <a:off x="8423009" y="34508379"/>
                <a:ext cx="520063" cy="600919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ctr" anchorCtr="1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uLnTx/>
                    <a:uFillTx/>
                    <a:latin typeface="Times New Roman"/>
                    <a:cs typeface="Times New Roman"/>
                  </a:rPr>
                  <a:t> 0</a:t>
                </a:r>
              </a:p>
            </p:txBody>
          </p:sp>
          <p:sp>
            <p:nvSpPr>
              <p:cNvPr id="656" name="직사각형 655"/>
              <p:cNvSpPr/>
              <p:nvPr/>
            </p:nvSpPr>
            <p:spPr>
              <a:xfrm>
                <a:off x="9003138" y="34498519"/>
                <a:ext cx="621906" cy="801226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uLnTx/>
                    <a:uFillTx/>
                    <a:latin typeface="Times New Roman"/>
                    <a:ea typeface="+mn-ea"/>
                    <a:cs typeface="Times New Roman"/>
                  </a:rPr>
                  <a:t>2</a:t>
                </a:r>
                <a:endParaRPr lang="ko-KR" altLang="en-US" sz="18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7" name="직사각형 656"/>
              <p:cNvSpPr/>
              <p:nvPr/>
            </p:nvSpPr>
            <p:spPr>
              <a:xfrm>
                <a:off x="9560015" y="34498519"/>
                <a:ext cx="621906" cy="801226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uLnTx/>
                    <a:uFillTx/>
                    <a:latin typeface="Times New Roman"/>
                    <a:ea typeface="+mn-ea"/>
                    <a:cs typeface="Times New Roman"/>
                  </a:rPr>
                  <a:t>8</a:t>
                </a:r>
                <a:endParaRPr lang="ko-KR" altLang="en-US" sz="18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8" name="직사각형 657"/>
              <p:cNvSpPr/>
              <p:nvPr/>
            </p:nvSpPr>
            <p:spPr>
              <a:xfrm>
                <a:off x="8463121" y="35033070"/>
                <a:ext cx="621906" cy="801226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uLnTx/>
                    <a:uFillTx/>
                    <a:latin typeface="Times New Roman"/>
                    <a:ea typeface="+mn-ea"/>
                    <a:cs typeface="Times New Roman"/>
                  </a:rPr>
                  <a:t>2</a:t>
                </a:r>
                <a:endParaRPr lang="ko-KR" altLang="en-US" sz="18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9" name="직사각형 658"/>
              <p:cNvSpPr/>
              <p:nvPr/>
            </p:nvSpPr>
            <p:spPr>
              <a:xfrm>
                <a:off x="9003138" y="35033070"/>
                <a:ext cx="621906" cy="801226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uLnTx/>
                    <a:uFillTx/>
                    <a:latin typeface="Times New Roman"/>
                    <a:ea typeface="+mn-ea"/>
                    <a:cs typeface="Times New Roman"/>
                  </a:rPr>
                  <a:t>0</a:t>
                </a:r>
                <a:endParaRPr lang="ko-KR" altLang="en-US" sz="18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0" name="직사각형 659"/>
              <p:cNvSpPr/>
              <p:nvPr/>
            </p:nvSpPr>
            <p:spPr>
              <a:xfrm>
                <a:off x="9457424" y="35033070"/>
                <a:ext cx="861100" cy="801226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800" b="1" kern="0" dirty="0">
                    <a:solidFill>
                      <a:schemeClr val="accent2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10</a:t>
                </a:r>
                <a:endParaRPr lang="ko-KR" altLang="en-US" sz="18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1" name="직사각형 660"/>
              <p:cNvSpPr/>
              <p:nvPr/>
            </p:nvSpPr>
            <p:spPr>
              <a:xfrm>
                <a:off x="8463121" y="35497932"/>
                <a:ext cx="621906" cy="801226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800" b="1" kern="0" dirty="0">
                    <a:solidFill>
                      <a:schemeClr val="accent2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8</a:t>
                </a:r>
                <a:endParaRPr lang="ko-KR" altLang="en-US" sz="18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2" name="직사각형 661"/>
              <p:cNvSpPr/>
              <p:nvPr/>
            </p:nvSpPr>
            <p:spPr>
              <a:xfrm>
                <a:off x="8900548" y="35497921"/>
                <a:ext cx="861100" cy="801226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800" b="1" kern="0" dirty="0">
                    <a:solidFill>
                      <a:schemeClr val="accent2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10</a:t>
                </a:r>
                <a:endParaRPr lang="ko-KR" altLang="en-US" sz="18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3" name="직사각형 662"/>
              <p:cNvSpPr/>
              <p:nvPr/>
            </p:nvSpPr>
            <p:spPr>
              <a:xfrm>
                <a:off x="9560015" y="35497921"/>
                <a:ext cx="621906" cy="801226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uLnTx/>
                    <a:uFillTx/>
                    <a:latin typeface="Times New Roman"/>
                    <a:ea typeface="+mn-ea"/>
                    <a:cs typeface="Times New Roman"/>
                  </a:rPr>
                  <a:t>0</a:t>
                </a:r>
                <a:endParaRPr lang="ko-KR" altLang="en-US" sz="18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4" name="Rectangle 33"/>
              <p:cNvSpPr/>
              <p:nvPr/>
            </p:nvSpPr>
            <p:spPr>
              <a:xfrm>
                <a:off x="7750966" y="34410793"/>
                <a:ext cx="480475" cy="600920"/>
              </a:xfrm>
              <a:prstGeom prst="rect">
                <a:avLst/>
              </a:prstGeom>
              <a:grpFill/>
            </p:spPr>
            <p:txBody>
              <a:bodyPr wrap="square" lIns="0" tIns="0" rIns="0" bIns="0" anchor="ctr" anchorCtr="1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1" u="none" strike="noStrike" kern="0" cap="none" spc="0" normalizeH="0" baseline="0" noProof="0" dirty="0" err="1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uLnTx/>
                    <a:uFillTx/>
                    <a:latin typeface="Times New Roman"/>
                    <a:cs typeface="Times New Roman"/>
                  </a:rPr>
                  <a:t>d</a:t>
                </a:r>
                <a:r>
                  <a:rPr kumimoji="0" lang="en-US" sz="1800" b="1" i="0" u="none" strike="noStrike" kern="0" cap="none" spc="0" normalizeH="0" baseline="-11000" noProof="0" dirty="0" err="1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uLnTx/>
                    <a:uFillTx/>
                    <a:latin typeface="Times New Roman"/>
                    <a:cs typeface="Times New Roman"/>
                  </a:rPr>
                  <a:t>X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uLnTx/>
                  <a:uFillTx/>
                </a:endParaRPr>
              </a:p>
            </p:txBody>
          </p:sp>
          <p:sp>
            <p:nvSpPr>
              <p:cNvPr id="665" name="직사각형 664"/>
              <p:cNvSpPr/>
              <p:nvPr/>
            </p:nvSpPr>
            <p:spPr>
              <a:xfrm>
                <a:off x="7605588" y="34820544"/>
                <a:ext cx="851136" cy="701072"/>
              </a:xfrm>
              <a:prstGeom prst="rect">
                <a:avLst/>
              </a:prstGeom>
              <a:grpFill/>
            </p:spPr>
            <p:txBody>
              <a:bodyPr wrap="none" bIns="0" anchor="ctr" anchorCtr="1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0" lang="en-US" sz="1800" b="1" i="1" u="none" strike="noStrike" kern="0" cap="none" spc="0" normalizeH="0" baseline="0" noProof="0" dirty="0" err="1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uLnTx/>
                    <a:uFillTx/>
                    <a:latin typeface="Times New Roman"/>
                    <a:ea typeface="+mn-ea"/>
                    <a:cs typeface="Times New Roman"/>
                  </a:rPr>
                  <a:t>d</a:t>
                </a:r>
                <a:r>
                  <a:rPr kumimoji="0" lang="en-US" sz="1800" b="1" i="0" u="none" strike="noStrike" kern="0" cap="none" spc="0" normalizeH="0" baseline="-11000" noProof="0" dirty="0" err="1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uLnTx/>
                    <a:uFillTx/>
                    <a:latin typeface="Times New Roman"/>
                    <a:ea typeface="+mn-ea"/>
                    <a:cs typeface="Times New Roman"/>
                  </a:rPr>
                  <a:t>Y</a:t>
                </a:r>
                <a:endParaRPr lang="ko-KR" altLang="en-US" sz="80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6" name="직사각형 665"/>
              <p:cNvSpPr/>
              <p:nvPr/>
            </p:nvSpPr>
            <p:spPr>
              <a:xfrm>
                <a:off x="7605586" y="35343558"/>
                <a:ext cx="834523" cy="701072"/>
              </a:xfrm>
              <a:prstGeom prst="rect">
                <a:avLst/>
              </a:prstGeom>
              <a:grpFill/>
            </p:spPr>
            <p:txBody>
              <a:bodyPr wrap="none" bIns="0" anchor="ctr" anchorCtr="1">
                <a:spAutoFit/>
              </a:bodyPr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0" lang="en-US" sz="1800" b="1" i="1" u="none" strike="noStrike" kern="0" cap="none" spc="0" normalizeH="0" baseline="0" noProof="0" dirty="0" err="1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uLnTx/>
                    <a:uFillTx/>
                    <a:latin typeface="Times New Roman"/>
                    <a:ea typeface="+mn-ea"/>
                    <a:cs typeface="Times New Roman"/>
                  </a:rPr>
                  <a:t>d</a:t>
                </a:r>
                <a:r>
                  <a:rPr kumimoji="0" lang="en-US" sz="1800" b="1" i="0" u="none" strike="noStrike" kern="0" cap="none" spc="0" normalizeH="0" baseline="-11000" noProof="0" dirty="0" err="1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uLnTx/>
                    <a:uFillTx/>
                    <a:latin typeface="Times New Roman"/>
                    <a:ea typeface="+mn-ea"/>
                    <a:cs typeface="Times New Roman"/>
                  </a:rPr>
                  <a:t>Z</a:t>
                </a:r>
                <a:endParaRPr lang="ko-KR" altLang="en-US" sz="80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7" name="Double Bracket 34"/>
              <p:cNvSpPr/>
              <p:nvPr/>
            </p:nvSpPr>
            <p:spPr>
              <a:xfrm>
                <a:off x="8327798" y="34604418"/>
                <a:ext cx="1816273" cy="1500197"/>
              </a:xfrm>
              <a:prstGeom prst="bracketPair">
                <a:avLst>
                  <a:gd name="adj" fmla="val 5416"/>
                </a:avLst>
              </a:prstGeom>
              <a:grpFill/>
              <a:ln w="28575" cap="flat" cmpd="sng" algn="ctr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88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9377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066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87552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34440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1328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28216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751040" algn="l" defTabSz="4937760" rtl="0" eaLnBrk="1" latinLnBrk="1" hangingPunct="1">
                  <a:defRPr sz="9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51" name="Rectangle 33"/>
            <p:cNvSpPr/>
            <p:nvPr/>
          </p:nvSpPr>
          <p:spPr>
            <a:xfrm>
              <a:off x="11644270" y="34891501"/>
              <a:ext cx="1928826" cy="667689"/>
            </a:xfrm>
            <a:prstGeom prst="rect">
              <a:avLst/>
            </a:prstGeom>
            <a:grpFill/>
          </p:spPr>
          <p:txBody>
            <a:bodyPr wrap="square" lIns="0" tIns="0" rIns="0" bIns="0" anchor="ctr" anchorCtr="1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latinLnBrk="0"/>
              <a:r>
                <a:rPr kumimoji="0" lang="en-US" sz="2000" b="1" i="1" u="none" strike="noStrike" kern="0" cap="none" spc="0" normalizeH="0" baseline="0" noProof="0" dirty="0" err="1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uLnTx/>
                  <a:uFillTx/>
                  <a:latin typeface="Times New Roman"/>
                  <a:cs typeface="Times New Roman"/>
                </a:rPr>
                <a:t>d</a:t>
              </a:r>
              <a:r>
                <a:rPr kumimoji="0" lang="en-US" sz="2000" b="1" i="0" u="none" strike="noStrike" kern="0" cap="none" spc="0" normalizeH="0" baseline="-11000" noProof="0" dirty="0" err="1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uLnTx/>
                  <a:uFillTx/>
                  <a:latin typeface="Times New Roman"/>
                  <a:cs typeface="Times New Roman"/>
                </a:rPr>
                <a:t>GH</a:t>
              </a:r>
              <a:r>
                <a:rPr lang="en-US" sz="2000" b="1" i="1" baseline="-25000" dirty="0">
                  <a:solidFill>
                    <a:schemeClr val="accent2">
                      <a:lumMod val="50000"/>
                    </a:schemeClr>
                  </a:solidFill>
                  <a:latin typeface="Times New Roman"/>
                  <a:cs typeface="Times New Roman"/>
                </a:rPr>
                <a:t> </a:t>
              </a:r>
              <a:r>
                <a:rPr lang="en-US" sz="2000" b="1" i="1" dirty="0">
                  <a:solidFill>
                    <a:schemeClr val="accent2">
                      <a:lumMod val="50000"/>
                    </a:schemeClr>
                  </a:solidFill>
                  <a:latin typeface="Times New Roman"/>
                  <a:cs typeface="Times New Roman"/>
                </a:rPr>
                <a:t>=</a:t>
              </a:r>
            </a:p>
          </p:txBody>
        </p:sp>
      </p:grpSp>
      <p:pic>
        <p:nvPicPr>
          <p:cNvPr id="668" name="Picture 11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-40000"/>
          </a:blip>
          <a:srcRect/>
          <a:stretch>
            <a:fillRect/>
          </a:stretch>
        </p:blipFill>
        <p:spPr bwMode="auto">
          <a:xfrm>
            <a:off x="1272970" y="3405702"/>
            <a:ext cx="4590915" cy="2039351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>
                <a:lumMod val="50000"/>
              </a:schemeClr>
            </a:solidFill>
            <a:prstDash val="sysDot"/>
            <a:miter lim="800000"/>
            <a:headEnd/>
            <a:tailEnd/>
          </a:ln>
          <a:effectLst/>
        </p:spPr>
      </p:pic>
      <p:pic>
        <p:nvPicPr>
          <p:cNvPr id="669" name="Picture 1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-40000"/>
          </a:blip>
          <a:srcRect/>
          <a:stretch>
            <a:fillRect/>
          </a:stretch>
        </p:blipFill>
        <p:spPr bwMode="auto">
          <a:xfrm>
            <a:off x="1602804" y="6088331"/>
            <a:ext cx="3551799" cy="58102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>
                <a:lumMod val="50000"/>
              </a:schemeClr>
            </a:solidFill>
            <a:prstDash val="sysDot"/>
            <a:miter lim="800000"/>
            <a:headEnd/>
            <a:tailEnd/>
          </a:ln>
          <a:effectLst/>
        </p:spPr>
      </p:pic>
      <p:grpSp>
        <p:nvGrpSpPr>
          <p:cNvPr id="26" name="그룹 657"/>
          <p:cNvGrpSpPr/>
          <p:nvPr/>
        </p:nvGrpSpPr>
        <p:grpSpPr>
          <a:xfrm>
            <a:off x="3497640" y="5536395"/>
            <a:ext cx="913319" cy="452068"/>
            <a:chOff x="6429294" y="31818334"/>
            <a:chExt cx="1928826" cy="997660"/>
          </a:xfrm>
          <a:solidFill>
            <a:schemeClr val="bg1"/>
          </a:solidFill>
        </p:grpSpPr>
        <p:pic>
          <p:nvPicPr>
            <p:cNvPr id="671" name="Picture 12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 contrast="-40000"/>
            </a:blip>
            <a:srcRect/>
            <a:stretch>
              <a:fillRect/>
            </a:stretch>
          </p:blipFill>
          <p:spPr bwMode="auto">
            <a:xfrm>
              <a:off x="6429294" y="31818334"/>
              <a:ext cx="1856408" cy="516732"/>
            </a:xfrm>
            <a:prstGeom prst="rect">
              <a:avLst/>
            </a:prstGeom>
            <a:grpFill/>
            <a:ln w="9525">
              <a:noFill/>
              <a:prstDash val="sysDot"/>
              <a:miter lim="800000"/>
              <a:headEnd/>
              <a:tailEnd/>
            </a:ln>
            <a:effectLst/>
          </p:spPr>
        </p:pic>
        <p:pic>
          <p:nvPicPr>
            <p:cNvPr id="672" name="Picture 13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 contrast="-40000"/>
            </a:blip>
            <a:srcRect/>
            <a:stretch>
              <a:fillRect/>
            </a:stretch>
          </p:blipFill>
          <p:spPr bwMode="auto">
            <a:xfrm>
              <a:off x="6463435" y="32318400"/>
              <a:ext cx="1894685" cy="497594"/>
            </a:xfrm>
            <a:prstGeom prst="rect">
              <a:avLst/>
            </a:prstGeom>
            <a:grpFill/>
            <a:ln w="9525">
              <a:noFill/>
              <a:prstDash val="sysDot"/>
              <a:miter lim="800000"/>
              <a:headEnd/>
              <a:tailEnd/>
            </a:ln>
            <a:effectLst/>
          </p:spPr>
        </p:pic>
      </p:grpSp>
      <p:cxnSp>
        <p:nvCxnSpPr>
          <p:cNvPr id="673" name="Straight Arrow Connector 119"/>
          <p:cNvCxnSpPr/>
          <p:nvPr/>
        </p:nvCxnSpPr>
        <p:spPr bwMode="auto">
          <a:xfrm rot="5400000">
            <a:off x="3032207" y="5771342"/>
            <a:ext cx="633947" cy="75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  <a:outerShdw blurRad="40000" dist="20000" dir="5400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3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87283E-6 L -4.44444E-6 -0.10243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66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018ED-1D02-C84C-A7FB-CFAFF8954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C420BB-9629-BC42-AACE-657F19157413}"/>
                  </a:ext>
                </a:extLst>
              </p:cNvPr>
              <p:cNvSpPr txBox="1"/>
              <p:nvPr/>
            </p:nvSpPr>
            <p:spPr>
              <a:xfrm>
                <a:off x="0" y="1484958"/>
                <a:ext cx="9161929" cy="161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 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C420BB-9629-BC42-AACE-657F19157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84958"/>
                <a:ext cx="9161929" cy="16110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F844135-AB7A-B945-928F-8CFE1865A84E}"/>
              </a:ext>
            </a:extLst>
          </p:cNvPr>
          <p:cNvGrpSpPr/>
          <p:nvPr/>
        </p:nvGrpSpPr>
        <p:grpSpPr>
          <a:xfrm>
            <a:off x="2091690" y="2827020"/>
            <a:ext cx="4895850" cy="2429510"/>
            <a:chOff x="2091690" y="2827020"/>
            <a:chExt cx="4895850" cy="24295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583F50-53FB-2943-AABA-0498A1400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1690" y="2957830"/>
              <a:ext cx="4762500" cy="22987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E9AA103-9573-8645-8940-8B25A78E5563}"/>
                </a:ext>
              </a:extLst>
            </p:cNvPr>
            <p:cNvSpPr/>
            <p:nvPr/>
          </p:nvSpPr>
          <p:spPr>
            <a:xfrm>
              <a:off x="3261360" y="4480560"/>
              <a:ext cx="815340" cy="411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B383AF-755A-6C4B-8AA4-AA3CBE91AFEC}"/>
                </a:ext>
              </a:extLst>
            </p:cNvPr>
            <p:cNvSpPr/>
            <p:nvPr/>
          </p:nvSpPr>
          <p:spPr>
            <a:xfrm>
              <a:off x="5120640" y="2827020"/>
              <a:ext cx="1478280" cy="411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9607A1D-B756-D44D-B783-016D6C5BD4C3}"/>
                </a:ext>
              </a:extLst>
            </p:cNvPr>
            <p:cNvSpPr/>
            <p:nvPr/>
          </p:nvSpPr>
          <p:spPr>
            <a:xfrm>
              <a:off x="6652260" y="3376788"/>
              <a:ext cx="335280" cy="411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4C4939-D266-C945-8264-8E840484E514}"/>
                  </a:ext>
                </a:extLst>
              </p:cNvPr>
              <p:cNvSpPr txBox="1"/>
              <p:nvPr/>
            </p:nvSpPr>
            <p:spPr>
              <a:xfrm>
                <a:off x="4082004" y="3674051"/>
                <a:ext cx="495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4C4939-D266-C945-8264-8E840484E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004" y="3674051"/>
                <a:ext cx="49564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58CABD-72F6-4E46-AAFC-118F572977F1}"/>
                  </a:ext>
                </a:extLst>
              </p:cNvPr>
              <p:cNvSpPr txBox="1"/>
              <p:nvPr/>
            </p:nvSpPr>
            <p:spPr>
              <a:xfrm>
                <a:off x="3355703" y="4374233"/>
                <a:ext cx="459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58CABD-72F6-4E46-AAFC-118F57297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703" y="4374233"/>
                <a:ext cx="4598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2F6D28-9C35-3446-8371-74C568778212}"/>
                  </a:ext>
                </a:extLst>
              </p:cNvPr>
              <p:cNvSpPr txBox="1"/>
              <p:nvPr/>
            </p:nvSpPr>
            <p:spPr>
              <a:xfrm>
                <a:off x="5380578" y="2827020"/>
                <a:ext cx="958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2F6D28-9C35-3446-8371-74C568778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78" y="2827020"/>
                <a:ext cx="958404" cy="461665"/>
              </a:xfrm>
              <a:prstGeom prst="rect">
                <a:avLst/>
              </a:prstGeom>
              <a:blipFill>
                <a:blip r:embed="rId6"/>
                <a:stretch>
                  <a:fillRect r="-1316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46E1B974-50F1-EA4E-96E1-EB8A46579BE0}"/>
              </a:ext>
            </a:extLst>
          </p:cNvPr>
          <p:cNvSpPr/>
          <p:nvPr/>
        </p:nvSpPr>
        <p:spPr>
          <a:xfrm>
            <a:off x="1108924" y="5205504"/>
            <a:ext cx="6728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 Persistence state-space (PSS) kernel</a:t>
            </a:r>
            <a:br>
              <a:rPr lang="en-US" dirty="0"/>
            </a:br>
            <a:r>
              <a:rPr lang="en-US" altLang="ko-KR" dirty="0"/>
              <a:t>(</a:t>
            </a:r>
            <a:r>
              <a:rPr lang="en-US" altLang="ko-KR" dirty="0" err="1"/>
              <a:t>Reininghaus</a:t>
            </a:r>
            <a:r>
              <a:rPr lang="en-US" altLang="ko-KR" dirty="0"/>
              <a:t>, et. al., </a:t>
            </a:r>
            <a:r>
              <a:rPr lang="en-US" dirty="0"/>
              <a:t>A Stable Multi-Scale Kernel for Topological Machine Learning</a:t>
            </a:r>
            <a:r>
              <a:rPr lang="en-US" altLang="ko-K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354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E12AD-39A1-3B4D-AB92-1B650F43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Kernel distance based on PSS kernel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A68E7-B7DC-A14D-A78C-26E719379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84" y="1176719"/>
            <a:ext cx="6631286" cy="568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82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DE98C76-BF38-744B-9F09-EC0199B137CC}"/>
              </a:ext>
            </a:extLst>
          </p:cNvPr>
          <p:cNvGrpSpPr/>
          <p:nvPr/>
        </p:nvGrpSpPr>
        <p:grpSpPr>
          <a:xfrm>
            <a:off x="4623924" y="1384573"/>
            <a:ext cx="4047570" cy="3778186"/>
            <a:chOff x="6370216" y="1329566"/>
            <a:chExt cx="2418162" cy="2321008"/>
          </a:xfrm>
        </p:grpSpPr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A4445385-6DDF-264E-A1F5-489FFAF74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1569" y="1690305"/>
              <a:ext cx="1813316" cy="1770051"/>
            </a:xfrm>
            <a:prstGeom prst="rect">
              <a:avLst/>
            </a:prstGeom>
          </p:spPr>
        </p:pic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42A2C45A-E327-6245-A5B0-A7C4A78C5D18}"/>
                </a:ext>
              </a:extLst>
            </p:cNvPr>
            <p:cNvGrpSpPr/>
            <p:nvPr/>
          </p:nvGrpSpPr>
          <p:grpSpPr>
            <a:xfrm>
              <a:off x="6370216" y="1329566"/>
              <a:ext cx="2418162" cy="2321008"/>
              <a:chOff x="320709" y="1128480"/>
              <a:chExt cx="2937888" cy="2826660"/>
            </a:xfrm>
          </p:grpSpPr>
          <p:grpSp>
            <p:nvGrpSpPr>
              <p:cNvPr id="164" name="Group 21">
                <a:extLst>
                  <a:ext uri="{FF2B5EF4-FFF2-40B4-BE49-F238E27FC236}">
                    <a16:creationId xmlns:a16="http://schemas.microsoft.com/office/drawing/2014/main" id="{75043B7A-B324-2B49-8184-C800DD1FF207}"/>
                  </a:ext>
                </a:extLst>
              </p:cNvPr>
              <p:cNvGrpSpPr/>
              <p:nvPr/>
            </p:nvGrpSpPr>
            <p:grpSpPr>
              <a:xfrm rot="16200000" flipH="1">
                <a:off x="1802914" y="414327"/>
                <a:ext cx="80605" cy="2142973"/>
                <a:chOff x="1419701" y="3820431"/>
                <a:chExt cx="81730" cy="1970874"/>
              </a:xfrm>
            </p:grpSpPr>
            <p:sp>
              <p:nvSpPr>
                <p:cNvPr id="177" name="Left Bracket 26">
                  <a:extLst>
                    <a:ext uri="{FF2B5EF4-FFF2-40B4-BE49-F238E27FC236}">
                      <a16:creationId xmlns:a16="http://schemas.microsoft.com/office/drawing/2014/main" id="{4C1A9ACD-1D1A-964A-9969-E6D2D3DEA829}"/>
                    </a:ext>
                  </a:extLst>
                </p:cNvPr>
                <p:cNvSpPr/>
                <p:nvPr/>
              </p:nvSpPr>
              <p:spPr>
                <a:xfrm>
                  <a:off x="1419712" y="3820431"/>
                  <a:ext cx="81719" cy="827722"/>
                </a:xfrm>
                <a:prstGeom prst="leftBracket">
                  <a:avLst/>
                </a:prstGeom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400"/>
                </a:p>
              </p:txBody>
            </p:sp>
            <p:sp>
              <p:nvSpPr>
                <p:cNvPr id="178" name="Left Bracket 27">
                  <a:extLst>
                    <a:ext uri="{FF2B5EF4-FFF2-40B4-BE49-F238E27FC236}">
                      <a16:creationId xmlns:a16="http://schemas.microsoft.com/office/drawing/2014/main" id="{317D5357-8E04-0A45-91EF-1160ED0A140A}"/>
                    </a:ext>
                  </a:extLst>
                </p:cNvPr>
                <p:cNvSpPr/>
                <p:nvPr/>
              </p:nvSpPr>
              <p:spPr>
                <a:xfrm>
                  <a:off x="1419705" y="4650493"/>
                  <a:ext cx="81719" cy="761504"/>
                </a:xfrm>
                <a:prstGeom prst="leftBracket">
                  <a:avLst/>
                </a:prstGeom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400"/>
                </a:p>
              </p:txBody>
            </p:sp>
            <p:sp>
              <p:nvSpPr>
                <p:cNvPr id="179" name="Left Bracket 28">
                  <a:extLst>
                    <a:ext uri="{FF2B5EF4-FFF2-40B4-BE49-F238E27FC236}">
                      <a16:creationId xmlns:a16="http://schemas.microsoft.com/office/drawing/2014/main" id="{AC7036F0-818F-2B40-AF29-ABBF03B8CA8D}"/>
                    </a:ext>
                  </a:extLst>
                </p:cNvPr>
                <p:cNvSpPr/>
                <p:nvPr/>
              </p:nvSpPr>
              <p:spPr>
                <a:xfrm>
                  <a:off x="1419701" y="5427107"/>
                  <a:ext cx="81719" cy="364198"/>
                </a:xfrm>
                <a:prstGeom prst="leftBracket">
                  <a:avLst/>
                </a:prstGeom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A3EBDBB6-079F-6748-AD96-DD3F3302F7A2}"/>
                  </a:ext>
                </a:extLst>
              </p:cNvPr>
              <p:cNvGrpSpPr/>
              <p:nvPr/>
            </p:nvGrpSpPr>
            <p:grpSpPr>
              <a:xfrm>
                <a:off x="784096" y="1128480"/>
                <a:ext cx="2474501" cy="374829"/>
                <a:chOff x="784096" y="1128480"/>
                <a:chExt cx="2474501" cy="374829"/>
              </a:xfrm>
            </p:grpSpPr>
            <p:sp>
              <p:nvSpPr>
                <p:cNvPr id="174" name="TextBox 23">
                  <a:extLst>
                    <a:ext uri="{FF2B5EF4-FFF2-40B4-BE49-F238E27FC236}">
                      <a16:creationId xmlns:a16="http://schemas.microsoft.com/office/drawing/2014/main" id="{C34F8D5B-2E3E-594E-B1D8-F2B5C5F84894}"/>
                    </a:ext>
                  </a:extLst>
                </p:cNvPr>
                <p:cNvSpPr txBox="1"/>
                <p:nvPr/>
              </p:nvSpPr>
              <p:spPr>
                <a:xfrm>
                  <a:off x="784096" y="1128480"/>
                  <a:ext cx="8929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400" b="1" dirty="0">
                      <a:effectLst>
                        <a:glow rad="50800">
                          <a:schemeClr val="bg1"/>
                        </a:glow>
                      </a:effectLst>
                    </a:rPr>
                    <a:t>ADHD</a:t>
                  </a:r>
                </a:p>
              </p:txBody>
            </p:sp>
            <p:sp>
              <p:nvSpPr>
                <p:cNvPr id="175" name="TextBox 24">
                  <a:extLst>
                    <a:ext uri="{FF2B5EF4-FFF2-40B4-BE49-F238E27FC236}">
                      <a16:creationId xmlns:a16="http://schemas.microsoft.com/office/drawing/2014/main" id="{5BFA0900-20C6-CC44-96E7-DD31D49102D6}"/>
                    </a:ext>
                  </a:extLst>
                </p:cNvPr>
                <p:cNvSpPr txBox="1"/>
                <p:nvPr/>
              </p:nvSpPr>
              <p:spPr>
                <a:xfrm>
                  <a:off x="1621143" y="1128480"/>
                  <a:ext cx="8929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400" b="1" dirty="0">
                      <a:effectLst>
                        <a:glow rad="50800">
                          <a:schemeClr val="bg1"/>
                        </a:glow>
                      </a:effectLst>
                    </a:rPr>
                    <a:t>ASD</a:t>
                  </a:r>
                </a:p>
              </p:txBody>
            </p:sp>
            <p:sp>
              <p:nvSpPr>
                <p:cNvPr id="176" name="TextBox 25">
                  <a:extLst>
                    <a:ext uri="{FF2B5EF4-FFF2-40B4-BE49-F238E27FC236}">
                      <a16:creationId xmlns:a16="http://schemas.microsoft.com/office/drawing/2014/main" id="{82625703-99A7-3C4A-A24E-0AF5687425AB}"/>
                    </a:ext>
                  </a:extLst>
                </p:cNvPr>
                <p:cNvSpPr txBox="1"/>
                <p:nvPr/>
              </p:nvSpPr>
              <p:spPr>
                <a:xfrm>
                  <a:off x="2176744" y="1128480"/>
                  <a:ext cx="1081853" cy="374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400" b="1" dirty="0" err="1">
                      <a:effectLst>
                        <a:glow rad="50800">
                          <a:schemeClr val="bg1"/>
                        </a:glow>
                      </a:effectLst>
                    </a:rPr>
                    <a:t>PedCon</a:t>
                  </a:r>
                  <a:endParaRPr lang="en-US" sz="1400" b="1" dirty="0">
                    <a:effectLst>
                      <a:glow rad="50800">
                        <a:schemeClr val="bg1"/>
                      </a:glow>
                    </a:effectLst>
                  </a:endParaRPr>
                </a:p>
              </p:txBody>
            </p:sp>
          </p:grpSp>
          <p:grpSp>
            <p:nvGrpSpPr>
              <p:cNvPr id="166" name="Group 21">
                <a:extLst>
                  <a:ext uri="{FF2B5EF4-FFF2-40B4-BE49-F238E27FC236}">
                    <a16:creationId xmlns:a16="http://schemas.microsoft.com/office/drawing/2014/main" id="{9FD5B89F-F5B4-014C-81B6-FDB9BAD93C07}"/>
                  </a:ext>
                </a:extLst>
              </p:cNvPr>
              <p:cNvGrpSpPr/>
              <p:nvPr/>
            </p:nvGrpSpPr>
            <p:grpSpPr>
              <a:xfrm>
                <a:off x="657093" y="1549400"/>
                <a:ext cx="80605" cy="2117573"/>
                <a:chOff x="1419701" y="3820431"/>
                <a:chExt cx="81730" cy="1947514"/>
              </a:xfrm>
            </p:grpSpPr>
            <p:sp>
              <p:nvSpPr>
                <p:cNvPr id="171" name="Left Bracket 26">
                  <a:extLst>
                    <a:ext uri="{FF2B5EF4-FFF2-40B4-BE49-F238E27FC236}">
                      <a16:creationId xmlns:a16="http://schemas.microsoft.com/office/drawing/2014/main" id="{3DE3F29A-7903-7D46-B5B0-13CB7E0EF712}"/>
                    </a:ext>
                  </a:extLst>
                </p:cNvPr>
                <p:cNvSpPr/>
                <p:nvPr/>
              </p:nvSpPr>
              <p:spPr>
                <a:xfrm>
                  <a:off x="1419712" y="3820431"/>
                  <a:ext cx="81719" cy="827722"/>
                </a:xfrm>
                <a:prstGeom prst="leftBracket">
                  <a:avLst/>
                </a:prstGeom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400"/>
                </a:p>
              </p:txBody>
            </p:sp>
            <p:sp>
              <p:nvSpPr>
                <p:cNvPr id="172" name="Left Bracket 27">
                  <a:extLst>
                    <a:ext uri="{FF2B5EF4-FFF2-40B4-BE49-F238E27FC236}">
                      <a16:creationId xmlns:a16="http://schemas.microsoft.com/office/drawing/2014/main" id="{B82CA482-ADDF-0145-87A4-251754C1C9D0}"/>
                    </a:ext>
                  </a:extLst>
                </p:cNvPr>
                <p:cNvSpPr/>
                <p:nvPr/>
              </p:nvSpPr>
              <p:spPr>
                <a:xfrm>
                  <a:off x="1419705" y="4650493"/>
                  <a:ext cx="81719" cy="761504"/>
                </a:xfrm>
                <a:prstGeom prst="leftBracket">
                  <a:avLst/>
                </a:prstGeom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400"/>
                </a:p>
              </p:txBody>
            </p:sp>
            <p:sp>
              <p:nvSpPr>
                <p:cNvPr id="173" name="Left Bracket 28">
                  <a:extLst>
                    <a:ext uri="{FF2B5EF4-FFF2-40B4-BE49-F238E27FC236}">
                      <a16:creationId xmlns:a16="http://schemas.microsoft.com/office/drawing/2014/main" id="{F25D1267-7AC7-FD45-85B8-C50350581E7C}"/>
                    </a:ext>
                  </a:extLst>
                </p:cNvPr>
                <p:cNvSpPr/>
                <p:nvPr/>
              </p:nvSpPr>
              <p:spPr>
                <a:xfrm>
                  <a:off x="1419701" y="5403747"/>
                  <a:ext cx="81719" cy="364198"/>
                </a:xfrm>
                <a:prstGeom prst="leftBracket">
                  <a:avLst/>
                </a:prstGeom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BFD5CD08-5546-EA41-8C29-1A8A858F5AA9}"/>
                  </a:ext>
                </a:extLst>
              </p:cNvPr>
              <p:cNvGrpSpPr/>
              <p:nvPr/>
            </p:nvGrpSpPr>
            <p:grpSpPr>
              <a:xfrm rot="16200000" flipH="1">
                <a:off x="-704631" y="2555875"/>
                <a:ext cx="2424605" cy="373926"/>
                <a:chOff x="784096" y="1121411"/>
                <a:chExt cx="2424605" cy="373926"/>
              </a:xfrm>
            </p:grpSpPr>
            <p:sp>
              <p:nvSpPr>
                <p:cNvPr id="168" name="TextBox 23">
                  <a:extLst>
                    <a:ext uri="{FF2B5EF4-FFF2-40B4-BE49-F238E27FC236}">
                      <a16:creationId xmlns:a16="http://schemas.microsoft.com/office/drawing/2014/main" id="{5FF1489A-6023-734C-B130-E0BF52503F08}"/>
                    </a:ext>
                  </a:extLst>
                </p:cNvPr>
                <p:cNvSpPr txBox="1"/>
                <p:nvPr/>
              </p:nvSpPr>
              <p:spPr>
                <a:xfrm>
                  <a:off x="784096" y="1143868"/>
                  <a:ext cx="8929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400" b="1" dirty="0">
                      <a:effectLst>
                        <a:glow rad="50800">
                          <a:schemeClr val="bg1"/>
                        </a:glow>
                      </a:effectLst>
                    </a:rPr>
                    <a:t>ADHD</a:t>
                  </a:r>
                </a:p>
              </p:txBody>
            </p:sp>
            <p:sp>
              <p:nvSpPr>
                <p:cNvPr id="169" name="TextBox 24">
                  <a:extLst>
                    <a:ext uri="{FF2B5EF4-FFF2-40B4-BE49-F238E27FC236}">
                      <a16:creationId xmlns:a16="http://schemas.microsoft.com/office/drawing/2014/main" id="{45570EE3-4AA7-044C-B5E6-497BB894D75D}"/>
                    </a:ext>
                  </a:extLst>
                </p:cNvPr>
                <p:cNvSpPr txBox="1"/>
                <p:nvPr/>
              </p:nvSpPr>
              <p:spPr>
                <a:xfrm>
                  <a:off x="1621143" y="1143869"/>
                  <a:ext cx="8929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400" b="1" dirty="0">
                      <a:effectLst>
                        <a:glow rad="50800">
                          <a:schemeClr val="bg1"/>
                        </a:glow>
                      </a:effectLst>
                    </a:rPr>
                    <a:t>ASD</a:t>
                  </a:r>
                </a:p>
              </p:txBody>
            </p:sp>
            <p:sp>
              <p:nvSpPr>
                <p:cNvPr id="170" name="TextBox 25">
                  <a:extLst>
                    <a:ext uri="{FF2B5EF4-FFF2-40B4-BE49-F238E27FC236}">
                      <a16:creationId xmlns:a16="http://schemas.microsoft.com/office/drawing/2014/main" id="{0850287D-F4CA-844B-B053-E16BBEA2C42F}"/>
                    </a:ext>
                  </a:extLst>
                </p:cNvPr>
                <p:cNvSpPr txBox="1"/>
                <p:nvPr/>
              </p:nvSpPr>
              <p:spPr>
                <a:xfrm>
                  <a:off x="2161808" y="1121411"/>
                  <a:ext cx="1046893" cy="373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400" b="1" dirty="0" err="1">
                      <a:effectLst>
                        <a:glow rad="50800">
                          <a:schemeClr val="bg1"/>
                        </a:glow>
                      </a:effectLst>
                    </a:rPr>
                    <a:t>PedCon</a:t>
                  </a:r>
                  <a:endParaRPr lang="en-US" sz="1400" b="1" dirty="0">
                    <a:effectLst>
                      <a:glow rad="50800">
                        <a:schemeClr val="bg1"/>
                      </a:glow>
                    </a:effectLst>
                  </a:endParaRPr>
                </a:p>
              </p:txBody>
            </p:sp>
          </p:grp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ko-KR" sz="4000" dirty="0" err="1"/>
              <a:t>Gromov-Hausdorff</a:t>
            </a:r>
            <a:r>
              <a:rPr lang="en-US" altLang="ko-KR" sz="4000" dirty="0"/>
              <a:t> Distance</a:t>
            </a:r>
            <a:endParaRPr lang="ko-KR" altLang="en-US" sz="4000" dirty="0"/>
          </a:p>
        </p:txBody>
      </p:sp>
      <p:sp>
        <p:nvSpPr>
          <p:cNvPr id="19" name="TextBox 130"/>
          <p:cNvSpPr txBox="1"/>
          <p:nvPr/>
        </p:nvSpPr>
        <p:spPr>
          <a:xfrm>
            <a:off x="5379410" y="4991984"/>
            <a:ext cx="2632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/>
              <a:t>cluster_acc</a:t>
            </a:r>
            <a:r>
              <a:rPr lang="en-US" sz="2400" dirty="0"/>
              <a:t> = 100 %</a:t>
            </a:r>
          </a:p>
        </p:txBody>
      </p:sp>
      <p:grpSp>
        <p:nvGrpSpPr>
          <p:cNvPr id="21" name="그룹 285"/>
          <p:cNvGrpSpPr>
            <a:grpSpLocks noChangeAspect="1"/>
          </p:cNvGrpSpPr>
          <p:nvPr/>
        </p:nvGrpSpPr>
        <p:grpSpPr>
          <a:xfrm>
            <a:off x="699204" y="1603918"/>
            <a:ext cx="3654130" cy="1845506"/>
            <a:chOff x="182376" y="311848"/>
            <a:chExt cx="3654130" cy="1845506"/>
          </a:xfrm>
        </p:grpSpPr>
        <p:pic>
          <p:nvPicPr>
            <p:cNvPr id="22" name="Picture 2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134" y="495458"/>
              <a:ext cx="1611806" cy="1364655"/>
            </a:xfrm>
            <a:prstGeom prst="rect">
              <a:avLst/>
            </a:prstGeom>
          </p:spPr>
        </p:pic>
        <p:sp>
          <p:nvSpPr>
            <p:cNvPr id="23" name="Freeform 50"/>
            <p:cNvSpPr/>
            <p:nvPr/>
          </p:nvSpPr>
          <p:spPr>
            <a:xfrm>
              <a:off x="667513" y="628308"/>
              <a:ext cx="1047539" cy="1049101"/>
            </a:xfrm>
            <a:custGeom>
              <a:avLst/>
              <a:gdLst>
                <a:gd name="connsiteX0" fmla="*/ 842423 w 1861460"/>
                <a:gd name="connsiteY0" fmla="*/ 0 h 1861602"/>
                <a:gd name="connsiteX1" fmla="*/ 220067 w 1861460"/>
                <a:gd name="connsiteY1" fmla="*/ 185039 h 1861602"/>
                <a:gd name="connsiteX2" fmla="*/ 1402 w 1861460"/>
                <a:gd name="connsiteY2" fmla="*/ 706512 h 1861602"/>
                <a:gd name="connsiteX3" fmla="*/ 228477 w 1861460"/>
                <a:gd name="connsiteY3" fmla="*/ 1211163 h 1861602"/>
                <a:gd name="connsiteX4" fmla="*/ 472373 w 1861460"/>
                <a:gd name="connsiteY4" fmla="*/ 1278450 h 1861602"/>
                <a:gd name="connsiteX5" fmla="*/ 287349 w 1861460"/>
                <a:gd name="connsiteY5" fmla="*/ 1791512 h 1861602"/>
                <a:gd name="connsiteX6" fmla="*/ 665808 w 1861460"/>
                <a:gd name="connsiteY6" fmla="*/ 1698993 h 1861602"/>
                <a:gd name="connsiteX7" fmla="*/ 1414317 w 1861460"/>
                <a:gd name="connsiteY7" fmla="*/ 1337326 h 1861602"/>
                <a:gd name="connsiteX8" fmla="*/ 1851648 w 1861460"/>
                <a:gd name="connsiteY8" fmla="*/ 740155 h 1861602"/>
                <a:gd name="connsiteX9" fmla="*/ 1473188 w 1861460"/>
                <a:gd name="connsiteY9" fmla="*/ 67287 h 186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460" h="1861602">
                  <a:moveTo>
                    <a:pt x="842423" y="0"/>
                  </a:moveTo>
                  <a:cubicBezTo>
                    <a:pt x="601330" y="33643"/>
                    <a:pt x="360237" y="67287"/>
                    <a:pt x="220067" y="185039"/>
                  </a:cubicBezTo>
                  <a:cubicBezTo>
                    <a:pt x="79897" y="302791"/>
                    <a:pt x="0" y="535491"/>
                    <a:pt x="1402" y="706512"/>
                  </a:cubicBezTo>
                  <a:cubicBezTo>
                    <a:pt x="2804" y="877533"/>
                    <a:pt x="149982" y="1115840"/>
                    <a:pt x="228477" y="1211163"/>
                  </a:cubicBezTo>
                  <a:cubicBezTo>
                    <a:pt x="306972" y="1306486"/>
                    <a:pt x="462561" y="1181725"/>
                    <a:pt x="472373" y="1278450"/>
                  </a:cubicBezTo>
                  <a:cubicBezTo>
                    <a:pt x="482185" y="1375175"/>
                    <a:pt x="255110" y="1721422"/>
                    <a:pt x="287349" y="1791512"/>
                  </a:cubicBezTo>
                  <a:cubicBezTo>
                    <a:pt x="319588" y="1861602"/>
                    <a:pt x="477980" y="1774691"/>
                    <a:pt x="665808" y="1698993"/>
                  </a:cubicBezTo>
                  <a:cubicBezTo>
                    <a:pt x="853636" y="1623295"/>
                    <a:pt x="1216677" y="1497132"/>
                    <a:pt x="1414317" y="1337326"/>
                  </a:cubicBezTo>
                  <a:cubicBezTo>
                    <a:pt x="1611957" y="1177520"/>
                    <a:pt x="1841836" y="951828"/>
                    <a:pt x="1851648" y="740155"/>
                  </a:cubicBezTo>
                  <a:cubicBezTo>
                    <a:pt x="1861460" y="528482"/>
                    <a:pt x="1473188" y="67287"/>
                    <a:pt x="1473188" y="67287"/>
                  </a:cubicBezTo>
                </a:path>
              </a:pathLst>
            </a:custGeom>
            <a:ln w="76200" cmpd="sng">
              <a:gradFill flip="none" rotWithShape="1">
                <a:gsLst>
                  <a:gs pos="100000">
                    <a:srgbClr val="FFFFFF">
                      <a:alpha val="80000"/>
                    </a:srgbClr>
                  </a:gs>
                  <a:gs pos="1000">
                    <a:srgbClr val="FF0000">
                      <a:alpha val="87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headEnd type="oval" w="sm" len="sm"/>
              <a:tailEnd type="oval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grpSp>
          <p:nvGrpSpPr>
            <p:cNvPr id="24" name="Group 1426"/>
            <p:cNvGrpSpPr/>
            <p:nvPr/>
          </p:nvGrpSpPr>
          <p:grpSpPr>
            <a:xfrm>
              <a:off x="2044164" y="371481"/>
              <a:ext cx="1615863" cy="1606799"/>
              <a:chOff x="4474285" y="52877"/>
              <a:chExt cx="2178403" cy="1950406"/>
            </a:xfrm>
          </p:grpSpPr>
          <p:grpSp>
            <p:nvGrpSpPr>
              <p:cNvPr id="27" name="Group 816"/>
              <p:cNvGrpSpPr/>
              <p:nvPr/>
            </p:nvGrpSpPr>
            <p:grpSpPr>
              <a:xfrm>
                <a:off x="4778467" y="110814"/>
                <a:ext cx="1874221" cy="1617048"/>
                <a:chOff x="2866429" y="74922"/>
                <a:chExt cx="1874220" cy="1617048"/>
              </a:xfrm>
            </p:grpSpPr>
            <p:pic>
              <p:nvPicPr>
                <p:cNvPr id="65" name="Picture 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866429" y="74922"/>
                  <a:ext cx="1874220" cy="1617048"/>
                </a:xfrm>
                <a:prstGeom prst="rect">
                  <a:avLst/>
                </a:prstGeom>
              </p:spPr>
            </p:pic>
            <p:cxnSp>
              <p:nvCxnSpPr>
                <p:cNvPr id="66" name="Straight Connector 218"/>
                <p:cNvCxnSpPr/>
                <p:nvPr/>
              </p:nvCxnSpPr>
              <p:spPr>
                <a:xfrm rot="5400000">
                  <a:off x="3589866" y="869737"/>
                  <a:ext cx="1542493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219"/>
                <p:cNvCxnSpPr/>
                <p:nvPr/>
              </p:nvCxnSpPr>
              <p:spPr>
                <a:xfrm rot="5400000">
                  <a:off x="3472524" y="869737"/>
                  <a:ext cx="1542493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220"/>
                <p:cNvCxnSpPr/>
                <p:nvPr/>
              </p:nvCxnSpPr>
              <p:spPr>
                <a:xfrm rot="5400000">
                  <a:off x="3405478" y="869737"/>
                  <a:ext cx="1542493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221"/>
                <p:cNvCxnSpPr/>
                <p:nvPr/>
              </p:nvCxnSpPr>
              <p:spPr>
                <a:xfrm rot="5400000">
                  <a:off x="3301558" y="869740"/>
                  <a:ext cx="1542493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222"/>
                <p:cNvCxnSpPr/>
                <p:nvPr/>
              </p:nvCxnSpPr>
              <p:spPr>
                <a:xfrm rot="5400000">
                  <a:off x="3046784" y="869742"/>
                  <a:ext cx="1542493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223"/>
                <p:cNvCxnSpPr/>
                <p:nvPr/>
              </p:nvCxnSpPr>
              <p:spPr>
                <a:xfrm rot="5400000">
                  <a:off x="2932805" y="869742"/>
                  <a:ext cx="1542493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212"/>
                <p:cNvCxnSpPr/>
                <p:nvPr/>
              </p:nvCxnSpPr>
              <p:spPr>
                <a:xfrm rot="5400000" flipV="1">
                  <a:off x="2238868" y="869749"/>
                  <a:ext cx="1542493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213"/>
                <p:cNvCxnSpPr/>
                <p:nvPr/>
              </p:nvCxnSpPr>
              <p:spPr>
                <a:xfrm rot="5400000" flipV="1">
                  <a:off x="2356208" y="869749"/>
                  <a:ext cx="1542493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214"/>
                <p:cNvCxnSpPr/>
                <p:nvPr/>
              </p:nvCxnSpPr>
              <p:spPr>
                <a:xfrm rot="5400000" flipV="1">
                  <a:off x="2423256" y="869749"/>
                  <a:ext cx="1542493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215"/>
                <p:cNvCxnSpPr/>
                <p:nvPr/>
              </p:nvCxnSpPr>
              <p:spPr>
                <a:xfrm rot="5400000" flipV="1">
                  <a:off x="2520473" y="869749"/>
                  <a:ext cx="1542493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216"/>
                <p:cNvCxnSpPr/>
                <p:nvPr/>
              </p:nvCxnSpPr>
              <p:spPr>
                <a:xfrm rot="5400000" flipV="1">
                  <a:off x="2778603" y="869749"/>
                  <a:ext cx="1542493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217"/>
                <p:cNvCxnSpPr/>
                <p:nvPr/>
              </p:nvCxnSpPr>
              <p:spPr>
                <a:xfrm rot="5400000" flipV="1">
                  <a:off x="2895929" y="869742"/>
                  <a:ext cx="1542493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204"/>
                <p:cNvCxnSpPr/>
                <p:nvPr/>
              </p:nvCxnSpPr>
              <p:spPr>
                <a:xfrm>
                  <a:off x="2891291" y="216342"/>
                  <a:ext cx="1605396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205"/>
                <p:cNvCxnSpPr/>
                <p:nvPr/>
              </p:nvCxnSpPr>
              <p:spPr>
                <a:xfrm>
                  <a:off x="2891291" y="324566"/>
                  <a:ext cx="1605396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206"/>
                <p:cNvCxnSpPr/>
                <p:nvPr/>
              </p:nvCxnSpPr>
              <p:spPr>
                <a:xfrm>
                  <a:off x="2891291" y="390150"/>
                  <a:ext cx="1605396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207"/>
                <p:cNvCxnSpPr/>
                <p:nvPr/>
              </p:nvCxnSpPr>
              <p:spPr>
                <a:xfrm>
                  <a:off x="2891291" y="488526"/>
                  <a:ext cx="1605396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208"/>
                <p:cNvCxnSpPr/>
                <p:nvPr/>
              </p:nvCxnSpPr>
              <p:spPr>
                <a:xfrm>
                  <a:off x="2891291" y="734468"/>
                  <a:ext cx="1605396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65"/>
                <p:cNvCxnSpPr/>
                <p:nvPr/>
              </p:nvCxnSpPr>
              <p:spPr>
                <a:xfrm>
                  <a:off x="2891291" y="849240"/>
                  <a:ext cx="1605396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198"/>
                <p:cNvCxnSpPr/>
                <p:nvPr/>
              </p:nvCxnSpPr>
              <p:spPr>
                <a:xfrm flipV="1">
                  <a:off x="2891291" y="1521489"/>
                  <a:ext cx="1605396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199"/>
                <p:cNvCxnSpPr/>
                <p:nvPr/>
              </p:nvCxnSpPr>
              <p:spPr>
                <a:xfrm flipV="1">
                  <a:off x="2891291" y="1406707"/>
                  <a:ext cx="1605396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200"/>
                <p:cNvCxnSpPr/>
                <p:nvPr/>
              </p:nvCxnSpPr>
              <p:spPr>
                <a:xfrm flipV="1">
                  <a:off x="2891291" y="1344402"/>
                  <a:ext cx="1605396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201"/>
                <p:cNvCxnSpPr/>
                <p:nvPr/>
              </p:nvCxnSpPr>
              <p:spPr>
                <a:xfrm flipV="1">
                  <a:off x="2891291" y="1242746"/>
                  <a:ext cx="1605396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202"/>
                <p:cNvCxnSpPr/>
                <p:nvPr/>
              </p:nvCxnSpPr>
              <p:spPr>
                <a:xfrm flipV="1">
                  <a:off x="2891291" y="1000084"/>
                  <a:ext cx="1605396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203"/>
                <p:cNvCxnSpPr/>
                <p:nvPr/>
              </p:nvCxnSpPr>
              <p:spPr>
                <a:xfrm flipV="1">
                  <a:off x="2891291" y="882032"/>
                  <a:ext cx="1605396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1061"/>
              <p:cNvGrpSpPr/>
              <p:nvPr/>
            </p:nvGrpSpPr>
            <p:grpSpPr>
              <a:xfrm>
                <a:off x="4474285" y="52877"/>
                <a:ext cx="1963735" cy="1950406"/>
                <a:chOff x="6901737" y="-99395"/>
                <a:chExt cx="1963735" cy="1950406"/>
              </a:xfrm>
            </p:grpSpPr>
            <p:sp>
              <p:nvSpPr>
                <p:cNvPr id="29" name="TextBox 2335"/>
                <p:cNvSpPr txBox="1"/>
                <p:nvPr/>
              </p:nvSpPr>
              <p:spPr>
                <a:xfrm>
                  <a:off x="7166655" y="1468361"/>
                  <a:ext cx="2071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F</a:t>
                  </a:r>
                </a:p>
              </p:txBody>
            </p:sp>
            <p:sp>
              <p:nvSpPr>
                <p:cNvPr id="30" name="TextBox 2336"/>
                <p:cNvSpPr txBox="1"/>
                <p:nvPr/>
              </p:nvSpPr>
              <p:spPr>
                <a:xfrm>
                  <a:off x="7297145" y="1468363"/>
                  <a:ext cx="2056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L</a:t>
                  </a:r>
                </a:p>
              </p:txBody>
            </p:sp>
            <p:sp>
              <p:nvSpPr>
                <p:cNvPr id="31" name="TextBox 2337"/>
                <p:cNvSpPr txBox="1"/>
                <p:nvPr/>
              </p:nvSpPr>
              <p:spPr>
                <a:xfrm>
                  <a:off x="7386862" y="1468362"/>
                  <a:ext cx="2084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S</a:t>
                  </a:r>
                </a:p>
              </p:txBody>
            </p:sp>
            <p:sp>
              <p:nvSpPr>
                <p:cNvPr id="32" name="TextBox 2338"/>
                <p:cNvSpPr txBox="1"/>
                <p:nvPr/>
              </p:nvSpPr>
              <p:spPr>
                <a:xfrm>
                  <a:off x="7469581" y="1468362"/>
                  <a:ext cx="2168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P</a:t>
                  </a:r>
                </a:p>
              </p:txBody>
            </p:sp>
            <p:sp>
              <p:nvSpPr>
                <p:cNvPr id="33" name="TextBox 2339"/>
                <p:cNvSpPr txBox="1"/>
                <p:nvPr/>
              </p:nvSpPr>
              <p:spPr>
                <a:xfrm>
                  <a:off x="7650452" y="1468362"/>
                  <a:ext cx="2168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T</a:t>
                  </a:r>
                </a:p>
              </p:txBody>
            </p:sp>
            <p:sp>
              <p:nvSpPr>
                <p:cNvPr id="34" name="TextBox 2340"/>
                <p:cNvSpPr txBox="1"/>
                <p:nvPr/>
              </p:nvSpPr>
              <p:spPr>
                <a:xfrm>
                  <a:off x="7819165" y="1468362"/>
                  <a:ext cx="2289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O</a:t>
                  </a:r>
                </a:p>
              </p:txBody>
            </p:sp>
            <p:sp>
              <p:nvSpPr>
                <p:cNvPr id="35" name="TextBox 2341"/>
                <p:cNvSpPr txBox="1"/>
                <p:nvPr/>
              </p:nvSpPr>
              <p:spPr>
                <a:xfrm>
                  <a:off x="7902175" y="1468362"/>
                  <a:ext cx="2141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C</a:t>
                  </a:r>
                </a:p>
              </p:txBody>
            </p:sp>
            <p:sp>
              <p:nvSpPr>
                <p:cNvPr id="36" name="TextBox 2342"/>
                <p:cNvSpPr txBox="1"/>
                <p:nvPr/>
              </p:nvSpPr>
              <p:spPr>
                <a:xfrm>
                  <a:off x="8658369" y="1468362"/>
                  <a:ext cx="2071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F</a:t>
                  </a:r>
                </a:p>
              </p:txBody>
            </p:sp>
            <p:sp>
              <p:nvSpPr>
                <p:cNvPr id="37" name="TextBox 2343"/>
                <p:cNvSpPr txBox="1"/>
                <p:nvPr/>
              </p:nvSpPr>
              <p:spPr>
                <a:xfrm>
                  <a:off x="8522343" y="1468362"/>
                  <a:ext cx="2056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L</a:t>
                  </a:r>
                </a:p>
              </p:txBody>
            </p:sp>
            <p:sp>
              <p:nvSpPr>
                <p:cNvPr id="38" name="TextBox 2344"/>
                <p:cNvSpPr txBox="1"/>
                <p:nvPr/>
              </p:nvSpPr>
              <p:spPr>
                <a:xfrm>
                  <a:off x="8436126" y="1468362"/>
                  <a:ext cx="2084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S</a:t>
                  </a:r>
                </a:p>
              </p:txBody>
            </p:sp>
            <p:sp>
              <p:nvSpPr>
                <p:cNvPr id="39" name="TextBox 2345"/>
                <p:cNvSpPr txBox="1"/>
                <p:nvPr/>
              </p:nvSpPr>
              <p:spPr>
                <a:xfrm>
                  <a:off x="8347027" y="1468362"/>
                  <a:ext cx="2168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P</a:t>
                  </a:r>
                </a:p>
              </p:txBody>
            </p:sp>
            <p:sp>
              <p:nvSpPr>
                <p:cNvPr id="40" name="TextBox 2346"/>
                <p:cNvSpPr txBox="1"/>
                <p:nvPr/>
              </p:nvSpPr>
              <p:spPr>
                <a:xfrm>
                  <a:off x="8173408" y="1468362"/>
                  <a:ext cx="2168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T</a:t>
                  </a:r>
                </a:p>
              </p:txBody>
            </p:sp>
            <p:sp>
              <p:nvSpPr>
                <p:cNvPr id="41" name="TextBox 2347"/>
                <p:cNvSpPr txBox="1"/>
                <p:nvPr/>
              </p:nvSpPr>
              <p:spPr>
                <a:xfrm>
                  <a:off x="7974157" y="1468362"/>
                  <a:ext cx="2289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O</a:t>
                  </a:r>
                </a:p>
              </p:txBody>
            </p:sp>
            <p:grpSp>
              <p:nvGrpSpPr>
                <p:cNvPr id="42" name="Group 732"/>
                <p:cNvGrpSpPr/>
                <p:nvPr/>
              </p:nvGrpSpPr>
              <p:grpSpPr>
                <a:xfrm rot="16200000">
                  <a:off x="7891310" y="945804"/>
                  <a:ext cx="272554" cy="1537860"/>
                  <a:chOff x="1227517" y="252558"/>
                  <a:chExt cx="318569" cy="1764626"/>
                </a:xfrm>
              </p:grpSpPr>
              <p:sp>
                <p:nvSpPr>
                  <p:cNvPr id="61" name="Left Bracket 1094"/>
                  <p:cNvSpPr/>
                  <p:nvPr/>
                </p:nvSpPr>
                <p:spPr>
                  <a:xfrm>
                    <a:off x="1415643" y="252558"/>
                    <a:ext cx="45719" cy="883379"/>
                  </a:xfrm>
                  <a:prstGeom prst="leftBracket">
                    <a:avLst/>
                  </a:prstGeom>
                  <a:ln w="31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4688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9377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066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87552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234440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48132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72821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97510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6600" b="1"/>
                  </a:p>
                </p:txBody>
              </p:sp>
              <p:sp>
                <p:nvSpPr>
                  <p:cNvPr id="62" name="Left Bracket 1095"/>
                  <p:cNvSpPr/>
                  <p:nvPr/>
                </p:nvSpPr>
                <p:spPr>
                  <a:xfrm>
                    <a:off x="1415643" y="1133805"/>
                    <a:ext cx="45719" cy="883379"/>
                  </a:xfrm>
                  <a:prstGeom prst="leftBracket">
                    <a:avLst/>
                  </a:prstGeom>
                  <a:ln w="31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4688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9377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066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87552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234440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48132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72821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97510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6600" b="1"/>
                  </a:p>
                </p:txBody>
              </p:sp>
              <p:sp>
                <p:nvSpPr>
                  <p:cNvPr id="63" name="TextBox 2369"/>
                  <p:cNvSpPr txBox="1"/>
                  <p:nvPr/>
                </p:nvSpPr>
                <p:spPr>
                  <a:xfrm rot="5400000">
                    <a:off x="1268822" y="551348"/>
                    <a:ext cx="235963" cy="3185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4688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9377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066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87552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234440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48132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72821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97510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sz="1050" b="1" dirty="0">
                        <a:effectLst>
                          <a:glow rad="50800">
                            <a:schemeClr val="bg1"/>
                          </a:glow>
                        </a:effectLst>
                      </a:rPr>
                      <a:t>L</a:t>
                    </a:r>
                  </a:p>
                </p:txBody>
              </p:sp>
              <p:sp>
                <p:nvSpPr>
                  <p:cNvPr id="64" name="TextBox 2370"/>
                  <p:cNvSpPr txBox="1"/>
                  <p:nvPr/>
                </p:nvSpPr>
                <p:spPr>
                  <a:xfrm rot="5400000">
                    <a:off x="1261978" y="1364176"/>
                    <a:ext cx="249644" cy="3185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4688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9377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066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87552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234440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48132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72821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97510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sz="1050" b="1" dirty="0">
                        <a:effectLst>
                          <a:glow rad="50800">
                            <a:schemeClr val="bg1"/>
                          </a:glow>
                        </a:effectLst>
                      </a:rPr>
                      <a:t>R</a:t>
                    </a:r>
                  </a:p>
                </p:txBody>
              </p:sp>
            </p:grpSp>
            <p:sp>
              <p:nvSpPr>
                <p:cNvPr id="43" name="TextBox 2349"/>
                <p:cNvSpPr txBox="1"/>
                <p:nvPr/>
              </p:nvSpPr>
              <p:spPr>
                <a:xfrm>
                  <a:off x="7042127" y="1332238"/>
                  <a:ext cx="2071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F</a:t>
                  </a:r>
                </a:p>
              </p:txBody>
            </p:sp>
            <p:sp>
              <p:nvSpPr>
                <p:cNvPr id="44" name="TextBox 2350"/>
                <p:cNvSpPr txBox="1"/>
                <p:nvPr/>
              </p:nvSpPr>
              <p:spPr>
                <a:xfrm>
                  <a:off x="7042858" y="1217194"/>
                  <a:ext cx="2056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L</a:t>
                  </a:r>
                </a:p>
              </p:txBody>
            </p:sp>
            <p:sp>
              <p:nvSpPr>
                <p:cNvPr id="45" name="TextBox 2351"/>
                <p:cNvSpPr txBox="1"/>
                <p:nvPr/>
              </p:nvSpPr>
              <p:spPr>
                <a:xfrm>
                  <a:off x="7041439" y="1123884"/>
                  <a:ext cx="2084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S</a:t>
                  </a:r>
                </a:p>
              </p:txBody>
            </p:sp>
            <p:sp>
              <p:nvSpPr>
                <p:cNvPr id="46" name="TextBox 2352"/>
                <p:cNvSpPr txBox="1"/>
                <p:nvPr/>
              </p:nvSpPr>
              <p:spPr>
                <a:xfrm>
                  <a:off x="7037270" y="1041439"/>
                  <a:ext cx="2168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P</a:t>
                  </a:r>
                </a:p>
              </p:txBody>
            </p:sp>
            <p:sp>
              <p:nvSpPr>
                <p:cNvPr id="47" name="TextBox 2353"/>
                <p:cNvSpPr txBox="1"/>
                <p:nvPr/>
              </p:nvSpPr>
              <p:spPr>
                <a:xfrm>
                  <a:off x="7037270" y="875765"/>
                  <a:ext cx="2168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T</a:t>
                  </a:r>
                </a:p>
              </p:txBody>
            </p:sp>
            <p:sp>
              <p:nvSpPr>
                <p:cNvPr id="48" name="TextBox 2354"/>
                <p:cNvSpPr txBox="1"/>
                <p:nvPr/>
              </p:nvSpPr>
              <p:spPr>
                <a:xfrm>
                  <a:off x="7031199" y="707903"/>
                  <a:ext cx="2289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O</a:t>
                  </a:r>
                </a:p>
              </p:txBody>
            </p:sp>
            <p:sp>
              <p:nvSpPr>
                <p:cNvPr id="49" name="TextBox 2355"/>
                <p:cNvSpPr txBox="1"/>
                <p:nvPr/>
              </p:nvSpPr>
              <p:spPr>
                <a:xfrm>
                  <a:off x="7030123" y="612343"/>
                  <a:ext cx="2141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C</a:t>
                  </a:r>
                </a:p>
              </p:txBody>
            </p:sp>
            <p:sp>
              <p:nvSpPr>
                <p:cNvPr id="50" name="TextBox 2356"/>
                <p:cNvSpPr txBox="1"/>
                <p:nvPr/>
              </p:nvSpPr>
              <p:spPr>
                <a:xfrm>
                  <a:off x="7042127" y="-99395"/>
                  <a:ext cx="2071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F</a:t>
                  </a:r>
                </a:p>
              </p:txBody>
            </p:sp>
            <p:sp>
              <p:nvSpPr>
                <p:cNvPr id="51" name="TextBox 2357"/>
                <p:cNvSpPr txBox="1"/>
                <p:nvPr/>
              </p:nvSpPr>
              <p:spPr>
                <a:xfrm>
                  <a:off x="7042858" y="13381"/>
                  <a:ext cx="2056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L</a:t>
                  </a:r>
                </a:p>
              </p:txBody>
            </p:sp>
            <p:sp>
              <p:nvSpPr>
                <p:cNvPr id="52" name="TextBox 2358"/>
                <p:cNvSpPr txBox="1"/>
                <p:nvPr/>
              </p:nvSpPr>
              <p:spPr>
                <a:xfrm>
                  <a:off x="7041439" y="107328"/>
                  <a:ext cx="2084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S</a:t>
                  </a:r>
                </a:p>
              </p:txBody>
            </p:sp>
            <p:sp>
              <p:nvSpPr>
                <p:cNvPr id="53" name="TextBox 2359"/>
                <p:cNvSpPr txBox="1"/>
                <p:nvPr/>
              </p:nvSpPr>
              <p:spPr>
                <a:xfrm>
                  <a:off x="7037270" y="212143"/>
                  <a:ext cx="2168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P</a:t>
                  </a:r>
                </a:p>
              </p:txBody>
            </p:sp>
            <p:sp>
              <p:nvSpPr>
                <p:cNvPr id="54" name="TextBox 2360"/>
                <p:cNvSpPr txBox="1"/>
                <p:nvPr/>
              </p:nvSpPr>
              <p:spPr>
                <a:xfrm>
                  <a:off x="7037270" y="376398"/>
                  <a:ext cx="2168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T</a:t>
                  </a:r>
                </a:p>
              </p:txBody>
            </p:sp>
            <p:sp>
              <p:nvSpPr>
                <p:cNvPr id="55" name="TextBox 2361"/>
                <p:cNvSpPr txBox="1"/>
                <p:nvPr/>
              </p:nvSpPr>
              <p:spPr>
                <a:xfrm>
                  <a:off x="7031199" y="530092"/>
                  <a:ext cx="2289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O</a:t>
                  </a:r>
                </a:p>
              </p:txBody>
            </p:sp>
            <p:grpSp>
              <p:nvGrpSpPr>
                <p:cNvPr id="56" name="Group 727"/>
                <p:cNvGrpSpPr/>
                <p:nvPr/>
              </p:nvGrpSpPr>
              <p:grpSpPr>
                <a:xfrm>
                  <a:off x="6901737" y="-7727"/>
                  <a:ext cx="217564" cy="1509726"/>
                  <a:chOff x="1237260" y="252558"/>
                  <a:chExt cx="249644" cy="1764626"/>
                </a:xfrm>
              </p:grpSpPr>
              <p:sp>
                <p:nvSpPr>
                  <p:cNvPr id="57" name="Left Bracket 1090"/>
                  <p:cNvSpPr/>
                  <p:nvPr/>
                </p:nvSpPr>
                <p:spPr>
                  <a:xfrm>
                    <a:off x="1415643" y="252558"/>
                    <a:ext cx="45719" cy="883379"/>
                  </a:xfrm>
                  <a:prstGeom prst="leftBracket">
                    <a:avLst/>
                  </a:prstGeom>
                  <a:ln w="31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4688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9377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066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87552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234440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48132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72821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97510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6600" b="1"/>
                  </a:p>
                </p:txBody>
              </p:sp>
              <p:sp>
                <p:nvSpPr>
                  <p:cNvPr id="58" name="Left Bracket 1091"/>
                  <p:cNvSpPr/>
                  <p:nvPr/>
                </p:nvSpPr>
                <p:spPr>
                  <a:xfrm>
                    <a:off x="1415643" y="1133805"/>
                    <a:ext cx="45719" cy="883379"/>
                  </a:xfrm>
                  <a:prstGeom prst="leftBracket">
                    <a:avLst/>
                  </a:prstGeom>
                  <a:ln w="31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4688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9377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066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87552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234440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48132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72821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97510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6600" b="1"/>
                  </a:p>
                </p:txBody>
              </p:sp>
              <p:sp>
                <p:nvSpPr>
                  <p:cNvPr id="59" name="TextBox 2365"/>
                  <p:cNvSpPr txBox="1"/>
                  <p:nvPr/>
                </p:nvSpPr>
                <p:spPr>
                  <a:xfrm>
                    <a:off x="1250941" y="595243"/>
                    <a:ext cx="235963" cy="318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4688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9377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066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87552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234440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48132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72821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97510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sz="1050" b="1" dirty="0">
                        <a:effectLst>
                          <a:glow rad="50800">
                            <a:schemeClr val="bg1"/>
                          </a:glow>
                        </a:effectLst>
                      </a:rPr>
                      <a:t>L</a:t>
                    </a:r>
                  </a:p>
                </p:txBody>
              </p:sp>
              <p:sp>
                <p:nvSpPr>
                  <p:cNvPr id="60" name="TextBox 2366"/>
                  <p:cNvSpPr txBox="1"/>
                  <p:nvPr/>
                </p:nvSpPr>
                <p:spPr>
                  <a:xfrm>
                    <a:off x="1237260" y="1408071"/>
                    <a:ext cx="249644" cy="318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4688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9377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066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87552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234440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48132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72821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97510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sz="1050" b="1" dirty="0">
                        <a:effectLst>
                          <a:glow rad="50800">
                            <a:schemeClr val="bg1"/>
                          </a:glow>
                        </a:effectLst>
                      </a:rPr>
                      <a:t>R</a:t>
                    </a:r>
                  </a:p>
                </p:txBody>
              </p:sp>
            </p:grpSp>
          </p:grpSp>
        </p:grpSp>
        <p:sp>
          <p:nvSpPr>
            <p:cNvPr id="25" name="Rectangle 32"/>
            <p:cNvSpPr/>
            <p:nvPr/>
          </p:nvSpPr>
          <p:spPr>
            <a:xfrm>
              <a:off x="2666950" y="1788022"/>
              <a:ext cx="4026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 err="1">
                  <a:effectLst/>
                  <a:latin typeface="Times New Roman"/>
                  <a:cs typeface="Times New Roman"/>
                </a:rPr>
                <a:t>d</a:t>
              </a:r>
              <a:r>
                <a:rPr lang="en-US" sz="1800" b="1" i="1" baseline="-25000" dirty="0" err="1">
                  <a:effectLst/>
                  <a:latin typeface="Times New Roman"/>
                  <a:cs typeface="Times New Roman"/>
                </a:rPr>
                <a:t>X</a:t>
              </a:r>
              <a:endParaRPr lang="en-US" sz="1800" b="1" i="1" dirty="0">
                <a:effectLst/>
                <a:latin typeface="Times New Roman"/>
                <a:cs typeface="Times New Roman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82376" y="311848"/>
              <a:ext cx="3654130" cy="1805750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0" name="그룹 284"/>
          <p:cNvGrpSpPr>
            <a:grpSpLocks noChangeAspect="1"/>
          </p:cNvGrpSpPr>
          <p:nvPr/>
        </p:nvGrpSpPr>
        <p:grpSpPr>
          <a:xfrm>
            <a:off x="567399" y="3565216"/>
            <a:ext cx="3799189" cy="1824191"/>
            <a:chOff x="50571" y="2273146"/>
            <a:chExt cx="3799189" cy="1824191"/>
          </a:xfrm>
        </p:grpSpPr>
        <p:sp>
          <p:nvSpPr>
            <p:cNvPr id="91" name="Rectangle 14"/>
            <p:cNvSpPr/>
            <p:nvPr/>
          </p:nvSpPr>
          <p:spPr>
            <a:xfrm>
              <a:off x="50571" y="3155794"/>
              <a:ext cx="21715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(a) GH distance </a:t>
              </a:r>
            </a:p>
          </p:txBody>
        </p:sp>
        <p:pic>
          <p:nvPicPr>
            <p:cNvPr id="92" name="Picture 2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644" y="2359246"/>
              <a:ext cx="1611806" cy="1364657"/>
            </a:xfrm>
            <a:prstGeom prst="rect">
              <a:avLst/>
            </a:prstGeom>
          </p:spPr>
        </p:pic>
        <p:sp>
          <p:nvSpPr>
            <p:cNvPr id="93" name="Freeform 51"/>
            <p:cNvSpPr/>
            <p:nvPr/>
          </p:nvSpPr>
          <p:spPr>
            <a:xfrm>
              <a:off x="598918" y="2461450"/>
              <a:ext cx="1047539" cy="1049101"/>
            </a:xfrm>
            <a:custGeom>
              <a:avLst/>
              <a:gdLst>
                <a:gd name="connsiteX0" fmla="*/ 1031652 w 1982006"/>
                <a:gd name="connsiteY0" fmla="*/ 0 h 1829361"/>
                <a:gd name="connsiteX1" fmla="*/ 358835 w 1982006"/>
                <a:gd name="connsiteY1" fmla="*/ 185039 h 1829361"/>
                <a:gd name="connsiteX2" fmla="*/ 131760 w 1982006"/>
                <a:gd name="connsiteY2" fmla="*/ 302791 h 1829361"/>
                <a:gd name="connsiteX3" fmla="*/ 39247 w 1982006"/>
                <a:gd name="connsiteY3" fmla="*/ 681280 h 1829361"/>
                <a:gd name="connsiteX4" fmla="*/ 367245 w 1982006"/>
                <a:gd name="connsiteY4" fmla="*/ 1000892 h 1829361"/>
                <a:gd name="connsiteX5" fmla="*/ 64478 w 1982006"/>
                <a:gd name="connsiteY5" fmla="*/ 1522365 h 1829361"/>
                <a:gd name="connsiteX6" fmla="*/ 737295 w 1982006"/>
                <a:gd name="connsiteY6" fmla="*/ 1791512 h 1829361"/>
                <a:gd name="connsiteX7" fmla="*/ 1729699 w 1982006"/>
                <a:gd name="connsiteY7" fmla="*/ 1690582 h 1829361"/>
                <a:gd name="connsiteX8" fmla="*/ 897089 w 1982006"/>
                <a:gd name="connsiteY8" fmla="*/ 958838 h 1829361"/>
                <a:gd name="connsiteX9" fmla="*/ 1233497 w 1982006"/>
                <a:gd name="connsiteY9" fmla="*/ 1337326 h 1829361"/>
                <a:gd name="connsiteX10" fmla="*/ 1645597 w 1982006"/>
                <a:gd name="connsiteY10" fmla="*/ 958838 h 1829361"/>
                <a:gd name="connsiteX11" fmla="*/ 1982006 w 1982006"/>
                <a:gd name="connsiteY11" fmla="*/ 849497 h 1829361"/>
                <a:gd name="connsiteX12" fmla="*/ 1645597 w 1982006"/>
                <a:gd name="connsiteY12" fmla="*/ 412132 h 1829361"/>
                <a:gd name="connsiteX13" fmla="*/ 1569905 w 1982006"/>
                <a:gd name="connsiteY13" fmla="*/ 84109 h 182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2006" h="1829361">
                  <a:moveTo>
                    <a:pt x="1031652" y="0"/>
                  </a:moveTo>
                  <a:cubicBezTo>
                    <a:pt x="770234" y="67287"/>
                    <a:pt x="508817" y="134574"/>
                    <a:pt x="358835" y="185039"/>
                  </a:cubicBezTo>
                  <a:cubicBezTo>
                    <a:pt x="208853" y="235504"/>
                    <a:pt x="185025" y="220084"/>
                    <a:pt x="131760" y="302791"/>
                  </a:cubicBezTo>
                  <a:cubicBezTo>
                    <a:pt x="78495" y="385498"/>
                    <a:pt x="0" y="564930"/>
                    <a:pt x="39247" y="681280"/>
                  </a:cubicBezTo>
                  <a:cubicBezTo>
                    <a:pt x="78494" y="797630"/>
                    <a:pt x="363040" y="860711"/>
                    <a:pt x="367245" y="1000892"/>
                  </a:cubicBezTo>
                  <a:cubicBezTo>
                    <a:pt x="371450" y="1141073"/>
                    <a:pt x="2803" y="1390595"/>
                    <a:pt x="64478" y="1522365"/>
                  </a:cubicBezTo>
                  <a:cubicBezTo>
                    <a:pt x="126153" y="1654135"/>
                    <a:pt x="459758" y="1763476"/>
                    <a:pt x="737295" y="1791512"/>
                  </a:cubicBezTo>
                  <a:cubicBezTo>
                    <a:pt x="1014832" y="1819548"/>
                    <a:pt x="1703067" y="1829361"/>
                    <a:pt x="1729699" y="1690582"/>
                  </a:cubicBezTo>
                  <a:cubicBezTo>
                    <a:pt x="1756331" y="1551803"/>
                    <a:pt x="979789" y="1017714"/>
                    <a:pt x="897089" y="958838"/>
                  </a:cubicBezTo>
                  <a:cubicBezTo>
                    <a:pt x="814389" y="899962"/>
                    <a:pt x="1108746" y="1337326"/>
                    <a:pt x="1233497" y="1337326"/>
                  </a:cubicBezTo>
                  <a:cubicBezTo>
                    <a:pt x="1358248" y="1337326"/>
                    <a:pt x="1520846" y="1040143"/>
                    <a:pt x="1645597" y="958838"/>
                  </a:cubicBezTo>
                  <a:cubicBezTo>
                    <a:pt x="1770349" y="877533"/>
                    <a:pt x="1982006" y="940615"/>
                    <a:pt x="1982006" y="849497"/>
                  </a:cubicBezTo>
                  <a:cubicBezTo>
                    <a:pt x="1982006" y="758379"/>
                    <a:pt x="1714281" y="539697"/>
                    <a:pt x="1645597" y="412132"/>
                  </a:cubicBezTo>
                  <a:cubicBezTo>
                    <a:pt x="1576914" y="284567"/>
                    <a:pt x="1569905" y="84109"/>
                    <a:pt x="1569905" y="84109"/>
                  </a:cubicBezTo>
                </a:path>
              </a:pathLst>
            </a:custGeom>
            <a:ln w="76200" cmpd="sng">
              <a:gradFill flip="none" rotWithShape="1">
                <a:gsLst>
                  <a:gs pos="100000">
                    <a:srgbClr val="FFFFFF">
                      <a:alpha val="80000"/>
                    </a:srgbClr>
                  </a:gs>
                  <a:gs pos="1000">
                    <a:srgbClr val="FF0000">
                      <a:alpha val="87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headEnd type="oval" w="sm" len="sm"/>
              <a:tailEnd type="oval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grpSp>
          <p:nvGrpSpPr>
            <p:cNvPr id="94" name="Group 1425"/>
            <p:cNvGrpSpPr/>
            <p:nvPr/>
          </p:nvGrpSpPr>
          <p:grpSpPr>
            <a:xfrm>
              <a:off x="2051347" y="2302494"/>
              <a:ext cx="1641367" cy="1606803"/>
              <a:chOff x="4530310" y="2016557"/>
              <a:chExt cx="2212779" cy="1950410"/>
            </a:xfrm>
          </p:grpSpPr>
          <p:grpSp>
            <p:nvGrpSpPr>
              <p:cNvPr id="97" name="Group 817"/>
              <p:cNvGrpSpPr/>
              <p:nvPr/>
            </p:nvGrpSpPr>
            <p:grpSpPr>
              <a:xfrm>
                <a:off x="4827963" y="2062600"/>
                <a:ext cx="1915126" cy="1617046"/>
                <a:chOff x="2844925" y="1846604"/>
                <a:chExt cx="1915126" cy="1617046"/>
              </a:xfrm>
            </p:grpSpPr>
            <p:pic>
              <p:nvPicPr>
                <p:cNvPr id="135" name="Picture 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844925" y="1846604"/>
                  <a:ext cx="1915126" cy="1617046"/>
                </a:xfrm>
                <a:prstGeom prst="rect">
                  <a:avLst/>
                </a:prstGeom>
              </p:spPr>
            </p:pic>
            <p:cxnSp>
              <p:nvCxnSpPr>
                <p:cNvPr id="136" name="Straight Connector 188"/>
                <p:cNvCxnSpPr/>
                <p:nvPr/>
              </p:nvCxnSpPr>
              <p:spPr>
                <a:xfrm rot="5400000">
                  <a:off x="3570257" y="2641232"/>
                  <a:ext cx="1542493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89"/>
                <p:cNvCxnSpPr/>
                <p:nvPr/>
              </p:nvCxnSpPr>
              <p:spPr>
                <a:xfrm rot="5400000">
                  <a:off x="3452916" y="2641232"/>
                  <a:ext cx="1542493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90"/>
                <p:cNvCxnSpPr/>
                <p:nvPr/>
              </p:nvCxnSpPr>
              <p:spPr>
                <a:xfrm rot="5400000">
                  <a:off x="3385869" y="2641232"/>
                  <a:ext cx="1542493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91"/>
                <p:cNvCxnSpPr/>
                <p:nvPr/>
              </p:nvCxnSpPr>
              <p:spPr>
                <a:xfrm rot="5400000">
                  <a:off x="3281950" y="2641234"/>
                  <a:ext cx="1542493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92"/>
                <p:cNvCxnSpPr/>
                <p:nvPr/>
              </p:nvCxnSpPr>
              <p:spPr>
                <a:xfrm rot="5400000">
                  <a:off x="3027176" y="2641237"/>
                  <a:ext cx="1542493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93"/>
                <p:cNvCxnSpPr/>
                <p:nvPr/>
              </p:nvCxnSpPr>
              <p:spPr>
                <a:xfrm rot="5400000">
                  <a:off x="2913197" y="2641237"/>
                  <a:ext cx="1542493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82"/>
                <p:cNvCxnSpPr/>
                <p:nvPr/>
              </p:nvCxnSpPr>
              <p:spPr>
                <a:xfrm rot="5400000" flipV="1">
                  <a:off x="2219259" y="2641244"/>
                  <a:ext cx="1542493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83"/>
                <p:cNvCxnSpPr/>
                <p:nvPr/>
              </p:nvCxnSpPr>
              <p:spPr>
                <a:xfrm rot="5400000" flipV="1">
                  <a:off x="2336600" y="2641244"/>
                  <a:ext cx="1542493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84"/>
                <p:cNvCxnSpPr/>
                <p:nvPr/>
              </p:nvCxnSpPr>
              <p:spPr>
                <a:xfrm rot="5400000" flipV="1">
                  <a:off x="2403647" y="2641244"/>
                  <a:ext cx="1542493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85"/>
                <p:cNvCxnSpPr/>
                <p:nvPr/>
              </p:nvCxnSpPr>
              <p:spPr>
                <a:xfrm rot="5400000" flipV="1">
                  <a:off x="2500865" y="2641244"/>
                  <a:ext cx="1542493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86"/>
                <p:cNvCxnSpPr/>
                <p:nvPr/>
              </p:nvCxnSpPr>
              <p:spPr>
                <a:xfrm rot="5400000" flipV="1">
                  <a:off x="2758995" y="2641244"/>
                  <a:ext cx="1542493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87"/>
                <p:cNvCxnSpPr/>
                <p:nvPr/>
              </p:nvCxnSpPr>
              <p:spPr>
                <a:xfrm rot="5400000" flipV="1">
                  <a:off x="2876320" y="2641237"/>
                  <a:ext cx="1542493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74"/>
                <p:cNvCxnSpPr/>
                <p:nvPr/>
              </p:nvCxnSpPr>
              <p:spPr>
                <a:xfrm>
                  <a:off x="2871683" y="1987837"/>
                  <a:ext cx="1605396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75"/>
                <p:cNvCxnSpPr/>
                <p:nvPr/>
              </p:nvCxnSpPr>
              <p:spPr>
                <a:xfrm>
                  <a:off x="2871683" y="2096061"/>
                  <a:ext cx="1605396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76"/>
                <p:cNvCxnSpPr/>
                <p:nvPr/>
              </p:nvCxnSpPr>
              <p:spPr>
                <a:xfrm>
                  <a:off x="2871683" y="2161644"/>
                  <a:ext cx="1605396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77"/>
                <p:cNvCxnSpPr/>
                <p:nvPr/>
              </p:nvCxnSpPr>
              <p:spPr>
                <a:xfrm>
                  <a:off x="2871683" y="2260021"/>
                  <a:ext cx="1605396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78"/>
                <p:cNvCxnSpPr/>
                <p:nvPr/>
              </p:nvCxnSpPr>
              <p:spPr>
                <a:xfrm>
                  <a:off x="2871683" y="2505962"/>
                  <a:ext cx="1605396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79"/>
                <p:cNvCxnSpPr/>
                <p:nvPr/>
              </p:nvCxnSpPr>
              <p:spPr>
                <a:xfrm>
                  <a:off x="2871683" y="2620734"/>
                  <a:ext cx="1605396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68"/>
                <p:cNvCxnSpPr/>
                <p:nvPr/>
              </p:nvCxnSpPr>
              <p:spPr>
                <a:xfrm flipV="1">
                  <a:off x="2871683" y="3292983"/>
                  <a:ext cx="1605396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69"/>
                <p:cNvCxnSpPr/>
                <p:nvPr/>
              </p:nvCxnSpPr>
              <p:spPr>
                <a:xfrm flipV="1">
                  <a:off x="2871683" y="3178202"/>
                  <a:ext cx="1605396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70"/>
                <p:cNvCxnSpPr/>
                <p:nvPr/>
              </p:nvCxnSpPr>
              <p:spPr>
                <a:xfrm flipV="1">
                  <a:off x="2871683" y="3115896"/>
                  <a:ext cx="1605396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71"/>
                <p:cNvCxnSpPr/>
                <p:nvPr/>
              </p:nvCxnSpPr>
              <p:spPr>
                <a:xfrm flipV="1">
                  <a:off x="2871683" y="3014241"/>
                  <a:ext cx="1605396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72"/>
                <p:cNvCxnSpPr/>
                <p:nvPr/>
              </p:nvCxnSpPr>
              <p:spPr>
                <a:xfrm flipV="1">
                  <a:off x="2871683" y="2771578"/>
                  <a:ext cx="1605396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73"/>
                <p:cNvCxnSpPr/>
                <p:nvPr/>
              </p:nvCxnSpPr>
              <p:spPr>
                <a:xfrm flipV="1">
                  <a:off x="2871683" y="2653527"/>
                  <a:ext cx="1605396" cy="0"/>
                </a:xfrm>
                <a:prstGeom prst="line">
                  <a:avLst/>
                </a:prstGeom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dot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1098"/>
              <p:cNvGrpSpPr/>
              <p:nvPr/>
            </p:nvGrpSpPr>
            <p:grpSpPr>
              <a:xfrm>
                <a:off x="4530310" y="2016557"/>
                <a:ext cx="1963736" cy="1950410"/>
                <a:chOff x="6901736" y="-99395"/>
                <a:chExt cx="1963736" cy="1950410"/>
              </a:xfrm>
            </p:grpSpPr>
            <p:sp>
              <p:nvSpPr>
                <p:cNvPr id="99" name="TextBox 2399"/>
                <p:cNvSpPr txBox="1"/>
                <p:nvPr/>
              </p:nvSpPr>
              <p:spPr>
                <a:xfrm>
                  <a:off x="7166655" y="1468361"/>
                  <a:ext cx="2071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F</a:t>
                  </a:r>
                </a:p>
              </p:txBody>
            </p:sp>
            <p:sp>
              <p:nvSpPr>
                <p:cNvPr id="100" name="TextBox 2400"/>
                <p:cNvSpPr txBox="1"/>
                <p:nvPr/>
              </p:nvSpPr>
              <p:spPr>
                <a:xfrm>
                  <a:off x="7297145" y="1468363"/>
                  <a:ext cx="2056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L</a:t>
                  </a:r>
                </a:p>
              </p:txBody>
            </p:sp>
            <p:sp>
              <p:nvSpPr>
                <p:cNvPr id="101" name="TextBox 2401"/>
                <p:cNvSpPr txBox="1"/>
                <p:nvPr/>
              </p:nvSpPr>
              <p:spPr>
                <a:xfrm>
                  <a:off x="7386862" y="1468362"/>
                  <a:ext cx="2084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S</a:t>
                  </a:r>
                </a:p>
              </p:txBody>
            </p:sp>
            <p:sp>
              <p:nvSpPr>
                <p:cNvPr id="102" name="TextBox 2402"/>
                <p:cNvSpPr txBox="1"/>
                <p:nvPr/>
              </p:nvSpPr>
              <p:spPr>
                <a:xfrm>
                  <a:off x="7469581" y="1468362"/>
                  <a:ext cx="2168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P</a:t>
                  </a:r>
                </a:p>
              </p:txBody>
            </p:sp>
            <p:sp>
              <p:nvSpPr>
                <p:cNvPr id="103" name="TextBox 2403"/>
                <p:cNvSpPr txBox="1"/>
                <p:nvPr/>
              </p:nvSpPr>
              <p:spPr>
                <a:xfrm>
                  <a:off x="7650452" y="1468362"/>
                  <a:ext cx="2168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T</a:t>
                  </a:r>
                </a:p>
              </p:txBody>
            </p:sp>
            <p:sp>
              <p:nvSpPr>
                <p:cNvPr id="104" name="TextBox 2404"/>
                <p:cNvSpPr txBox="1"/>
                <p:nvPr/>
              </p:nvSpPr>
              <p:spPr>
                <a:xfrm>
                  <a:off x="7819165" y="1468362"/>
                  <a:ext cx="2289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O</a:t>
                  </a:r>
                </a:p>
              </p:txBody>
            </p:sp>
            <p:sp>
              <p:nvSpPr>
                <p:cNvPr id="105" name="TextBox 2405"/>
                <p:cNvSpPr txBox="1"/>
                <p:nvPr/>
              </p:nvSpPr>
              <p:spPr>
                <a:xfrm>
                  <a:off x="7902175" y="1468362"/>
                  <a:ext cx="2141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C</a:t>
                  </a:r>
                </a:p>
              </p:txBody>
            </p:sp>
            <p:sp>
              <p:nvSpPr>
                <p:cNvPr id="106" name="TextBox 2406"/>
                <p:cNvSpPr txBox="1"/>
                <p:nvPr/>
              </p:nvSpPr>
              <p:spPr>
                <a:xfrm>
                  <a:off x="8658369" y="1468362"/>
                  <a:ext cx="2071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F</a:t>
                  </a:r>
                </a:p>
              </p:txBody>
            </p:sp>
            <p:sp>
              <p:nvSpPr>
                <p:cNvPr id="107" name="TextBox 2407"/>
                <p:cNvSpPr txBox="1"/>
                <p:nvPr/>
              </p:nvSpPr>
              <p:spPr>
                <a:xfrm>
                  <a:off x="8522343" y="1468362"/>
                  <a:ext cx="2056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L</a:t>
                  </a:r>
                </a:p>
              </p:txBody>
            </p:sp>
            <p:sp>
              <p:nvSpPr>
                <p:cNvPr id="108" name="TextBox 2408"/>
                <p:cNvSpPr txBox="1"/>
                <p:nvPr/>
              </p:nvSpPr>
              <p:spPr>
                <a:xfrm>
                  <a:off x="8436126" y="1468362"/>
                  <a:ext cx="2084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S</a:t>
                  </a:r>
                </a:p>
              </p:txBody>
            </p:sp>
            <p:sp>
              <p:nvSpPr>
                <p:cNvPr id="109" name="TextBox 2409"/>
                <p:cNvSpPr txBox="1"/>
                <p:nvPr/>
              </p:nvSpPr>
              <p:spPr>
                <a:xfrm>
                  <a:off x="8347027" y="1468362"/>
                  <a:ext cx="2168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P</a:t>
                  </a:r>
                </a:p>
              </p:txBody>
            </p:sp>
            <p:sp>
              <p:nvSpPr>
                <p:cNvPr id="110" name="TextBox 2410"/>
                <p:cNvSpPr txBox="1"/>
                <p:nvPr/>
              </p:nvSpPr>
              <p:spPr>
                <a:xfrm>
                  <a:off x="8173408" y="1468362"/>
                  <a:ext cx="2168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T</a:t>
                  </a:r>
                </a:p>
              </p:txBody>
            </p:sp>
            <p:sp>
              <p:nvSpPr>
                <p:cNvPr id="111" name="TextBox 2411"/>
                <p:cNvSpPr txBox="1"/>
                <p:nvPr/>
              </p:nvSpPr>
              <p:spPr>
                <a:xfrm>
                  <a:off x="7974157" y="1468362"/>
                  <a:ext cx="2289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O</a:t>
                  </a:r>
                </a:p>
              </p:txBody>
            </p:sp>
            <p:grpSp>
              <p:nvGrpSpPr>
                <p:cNvPr id="112" name="Group 732"/>
                <p:cNvGrpSpPr/>
                <p:nvPr/>
              </p:nvGrpSpPr>
              <p:grpSpPr>
                <a:xfrm rot="16200000">
                  <a:off x="7891310" y="945808"/>
                  <a:ext cx="272554" cy="1537860"/>
                  <a:chOff x="1227512" y="252558"/>
                  <a:chExt cx="318570" cy="1764626"/>
                </a:xfrm>
              </p:grpSpPr>
              <p:sp>
                <p:nvSpPr>
                  <p:cNvPr id="131" name="Left Bracket 1131"/>
                  <p:cNvSpPr/>
                  <p:nvPr/>
                </p:nvSpPr>
                <p:spPr>
                  <a:xfrm>
                    <a:off x="1415643" y="252558"/>
                    <a:ext cx="45719" cy="883379"/>
                  </a:xfrm>
                  <a:prstGeom prst="leftBracket">
                    <a:avLst/>
                  </a:prstGeom>
                  <a:ln w="31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4688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9377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066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87552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234440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48132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72821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97510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6600" b="1"/>
                  </a:p>
                </p:txBody>
              </p:sp>
              <p:sp>
                <p:nvSpPr>
                  <p:cNvPr id="132" name="Left Bracket 1132"/>
                  <p:cNvSpPr/>
                  <p:nvPr/>
                </p:nvSpPr>
                <p:spPr>
                  <a:xfrm>
                    <a:off x="1415643" y="1133805"/>
                    <a:ext cx="45719" cy="883379"/>
                  </a:xfrm>
                  <a:prstGeom prst="leftBracket">
                    <a:avLst/>
                  </a:prstGeom>
                  <a:ln w="31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4688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9377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066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87552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234440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48132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72821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97510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6600" b="1"/>
                  </a:p>
                </p:txBody>
              </p:sp>
              <p:sp>
                <p:nvSpPr>
                  <p:cNvPr id="133" name="TextBox 2433"/>
                  <p:cNvSpPr txBox="1"/>
                  <p:nvPr/>
                </p:nvSpPr>
                <p:spPr>
                  <a:xfrm rot="5400000">
                    <a:off x="1268818" y="551350"/>
                    <a:ext cx="235962" cy="3185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4688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9377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066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87552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234440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48132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72821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97510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sz="1050" b="1" dirty="0">
                        <a:effectLst>
                          <a:glow rad="50800">
                            <a:schemeClr val="bg1"/>
                          </a:glow>
                        </a:effectLst>
                      </a:rPr>
                      <a:t>L</a:t>
                    </a:r>
                  </a:p>
                </p:txBody>
              </p:sp>
              <p:sp>
                <p:nvSpPr>
                  <p:cNvPr id="134" name="TextBox 2434"/>
                  <p:cNvSpPr txBox="1"/>
                  <p:nvPr/>
                </p:nvSpPr>
                <p:spPr>
                  <a:xfrm rot="5400000">
                    <a:off x="1261973" y="1364172"/>
                    <a:ext cx="249644" cy="3185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4688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9377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066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87552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234440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48132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72821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97510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sz="1050" b="1" dirty="0">
                        <a:effectLst>
                          <a:glow rad="50800">
                            <a:schemeClr val="bg1"/>
                          </a:glow>
                        </a:effectLst>
                      </a:rPr>
                      <a:t>R</a:t>
                    </a:r>
                  </a:p>
                </p:txBody>
              </p:sp>
            </p:grpSp>
            <p:sp>
              <p:nvSpPr>
                <p:cNvPr id="113" name="TextBox 2413"/>
                <p:cNvSpPr txBox="1"/>
                <p:nvPr/>
              </p:nvSpPr>
              <p:spPr>
                <a:xfrm>
                  <a:off x="7042127" y="1332238"/>
                  <a:ext cx="2071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F</a:t>
                  </a:r>
                </a:p>
              </p:txBody>
            </p:sp>
            <p:sp>
              <p:nvSpPr>
                <p:cNvPr id="114" name="TextBox 2414"/>
                <p:cNvSpPr txBox="1"/>
                <p:nvPr/>
              </p:nvSpPr>
              <p:spPr>
                <a:xfrm>
                  <a:off x="7042858" y="1217194"/>
                  <a:ext cx="2056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L</a:t>
                  </a:r>
                </a:p>
              </p:txBody>
            </p:sp>
            <p:sp>
              <p:nvSpPr>
                <p:cNvPr id="115" name="TextBox 2415"/>
                <p:cNvSpPr txBox="1"/>
                <p:nvPr/>
              </p:nvSpPr>
              <p:spPr>
                <a:xfrm>
                  <a:off x="7041439" y="1123884"/>
                  <a:ext cx="2084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S</a:t>
                  </a:r>
                </a:p>
              </p:txBody>
            </p:sp>
            <p:sp>
              <p:nvSpPr>
                <p:cNvPr id="116" name="TextBox 2416"/>
                <p:cNvSpPr txBox="1"/>
                <p:nvPr/>
              </p:nvSpPr>
              <p:spPr>
                <a:xfrm>
                  <a:off x="7037270" y="1041439"/>
                  <a:ext cx="2168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P</a:t>
                  </a:r>
                </a:p>
              </p:txBody>
            </p:sp>
            <p:sp>
              <p:nvSpPr>
                <p:cNvPr id="117" name="TextBox 2417"/>
                <p:cNvSpPr txBox="1"/>
                <p:nvPr/>
              </p:nvSpPr>
              <p:spPr>
                <a:xfrm>
                  <a:off x="7037270" y="875765"/>
                  <a:ext cx="2168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T</a:t>
                  </a:r>
                </a:p>
              </p:txBody>
            </p:sp>
            <p:sp>
              <p:nvSpPr>
                <p:cNvPr id="118" name="TextBox 2418"/>
                <p:cNvSpPr txBox="1"/>
                <p:nvPr/>
              </p:nvSpPr>
              <p:spPr>
                <a:xfrm>
                  <a:off x="7031199" y="707903"/>
                  <a:ext cx="2289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O</a:t>
                  </a:r>
                </a:p>
              </p:txBody>
            </p:sp>
            <p:sp>
              <p:nvSpPr>
                <p:cNvPr id="119" name="TextBox 2419"/>
                <p:cNvSpPr txBox="1"/>
                <p:nvPr/>
              </p:nvSpPr>
              <p:spPr>
                <a:xfrm>
                  <a:off x="7030123" y="612343"/>
                  <a:ext cx="2141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C</a:t>
                  </a:r>
                </a:p>
              </p:txBody>
            </p:sp>
            <p:sp>
              <p:nvSpPr>
                <p:cNvPr id="120" name="TextBox 2420"/>
                <p:cNvSpPr txBox="1"/>
                <p:nvPr/>
              </p:nvSpPr>
              <p:spPr>
                <a:xfrm>
                  <a:off x="7042127" y="-99395"/>
                  <a:ext cx="2071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F</a:t>
                  </a:r>
                </a:p>
              </p:txBody>
            </p:sp>
            <p:sp>
              <p:nvSpPr>
                <p:cNvPr id="121" name="TextBox 2421"/>
                <p:cNvSpPr txBox="1"/>
                <p:nvPr/>
              </p:nvSpPr>
              <p:spPr>
                <a:xfrm>
                  <a:off x="7042858" y="13381"/>
                  <a:ext cx="2056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L</a:t>
                  </a:r>
                </a:p>
              </p:txBody>
            </p:sp>
            <p:sp>
              <p:nvSpPr>
                <p:cNvPr id="122" name="TextBox 2422"/>
                <p:cNvSpPr txBox="1"/>
                <p:nvPr/>
              </p:nvSpPr>
              <p:spPr>
                <a:xfrm>
                  <a:off x="7041439" y="107328"/>
                  <a:ext cx="2084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S</a:t>
                  </a:r>
                </a:p>
              </p:txBody>
            </p:sp>
            <p:sp>
              <p:nvSpPr>
                <p:cNvPr id="123" name="TextBox 2423"/>
                <p:cNvSpPr txBox="1"/>
                <p:nvPr/>
              </p:nvSpPr>
              <p:spPr>
                <a:xfrm>
                  <a:off x="7037270" y="212143"/>
                  <a:ext cx="2168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P</a:t>
                  </a:r>
                </a:p>
              </p:txBody>
            </p:sp>
            <p:sp>
              <p:nvSpPr>
                <p:cNvPr id="124" name="TextBox 2424"/>
                <p:cNvSpPr txBox="1"/>
                <p:nvPr/>
              </p:nvSpPr>
              <p:spPr>
                <a:xfrm>
                  <a:off x="7037270" y="376398"/>
                  <a:ext cx="2168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T</a:t>
                  </a:r>
                </a:p>
              </p:txBody>
            </p:sp>
            <p:sp>
              <p:nvSpPr>
                <p:cNvPr id="125" name="TextBox 2425"/>
                <p:cNvSpPr txBox="1"/>
                <p:nvPr/>
              </p:nvSpPr>
              <p:spPr>
                <a:xfrm>
                  <a:off x="7031199" y="530092"/>
                  <a:ext cx="2289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>
                  <a:defPPr>
                    <a:defRPr lang="ko-KR"/>
                  </a:defPPr>
                  <a:lvl1pPr marL="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4688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9377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066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87552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34440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1328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28216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751040" algn="l" defTabSz="4937760" rtl="0" eaLnBrk="1" latinLnBrk="1" hangingPunct="1">
                    <a:defRPr sz="97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900" b="1" dirty="0"/>
                    <a:t>O</a:t>
                  </a:r>
                </a:p>
              </p:txBody>
            </p:sp>
            <p:grpSp>
              <p:nvGrpSpPr>
                <p:cNvPr id="126" name="Group 727"/>
                <p:cNvGrpSpPr/>
                <p:nvPr/>
              </p:nvGrpSpPr>
              <p:grpSpPr>
                <a:xfrm>
                  <a:off x="6901736" y="-7727"/>
                  <a:ext cx="217564" cy="1509726"/>
                  <a:chOff x="1237260" y="252558"/>
                  <a:chExt cx="249644" cy="1764626"/>
                </a:xfrm>
              </p:grpSpPr>
              <p:sp>
                <p:nvSpPr>
                  <p:cNvPr id="127" name="Left Bracket 1127"/>
                  <p:cNvSpPr/>
                  <p:nvPr/>
                </p:nvSpPr>
                <p:spPr>
                  <a:xfrm>
                    <a:off x="1415643" y="252558"/>
                    <a:ext cx="45719" cy="883379"/>
                  </a:xfrm>
                  <a:prstGeom prst="leftBracket">
                    <a:avLst/>
                  </a:prstGeom>
                  <a:ln w="31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4688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9377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066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87552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234440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48132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72821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97510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6600" b="1"/>
                  </a:p>
                </p:txBody>
              </p:sp>
              <p:sp>
                <p:nvSpPr>
                  <p:cNvPr id="128" name="Left Bracket 1128"/>
                  <p:cNvSpPr/>
                  <p:nvPr/>
                </p:nvSpPr>
                <p:spPr>
                  <a:xfrm>
                    <a:off x="1415643" y="1133805"/>
                    <a:ext cx="45719" cy="883379"/>
                  </a:xfrm>
                  <a:prstGeom prst="leftBracket">
                    <a:avLst/>
                  </a:prstGeom>
                  <a:ln w="31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4688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9377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066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87552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234440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48132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72821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97510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16600" b="1"/>
                  </a:p>
                </p:txBody>
              </p:sp>
              <p:sp>
                <p:nvSpPr>
                  <p:cNvPr id="129" name="TextBox 2429"/>
                  <p:cNvSpPr txBox="1"/>
                  <p:nvPr/>
                </p:nvSpPr>
                <p:spPr>
                  <a:xfrm>
                    <a:off x="1250941" y="595245"/>
                    <a:ext cx="235963" cy="318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4688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9377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066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87552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234440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48132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72821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97510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sz="1050" b="1" dirty="0">
                        <a:effectLst>
                          <a:glow rad="50800">
                            <a:schemeClr val="bg1"/>
                          </a:glow>
                        </a:effectLst>
                      </a:rPr>
                      <a:t>L</a:t>
                    </a:r>
                  </a:p>
                </p:txBody>
              </p:sp>
              <p:sp>
                <p:nvSpPr>
                  <p:cNvPr id="130" name="TextBox 2430"/>
                  <p:cNvSpPr txBox="1"/>
                  <p:nvPr/>
                </p:nvSpPr>
                <p:spPr>
                  <a:xfrm>
                    <a:off x="1237260" y="1408070"/>
                    <a:ext cx="249644" cy="318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4688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9377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066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87552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234440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481328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728216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9751040" algn="l" defTabSz="4937760" rtl="0" eaLnBrk="1" latinLnBrk="1" hangingPunct="1">
                      <a:defRPr sz="9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sz="1050" b="1" dirty="0">
                        <a:effectLst>
                          <a:glow rad="50800">
                            <a:schemeClr val="bg1"/>
                          </a:glow>
                        </a:effectLst>
                      </a:rPr>
                      <a:t>R</a:t>
                    </a:r>
                  </a:p>
                </p:txBody>
              </p:sp>
            </p:grpSp>
          </p:grpSp>
        </p:grpSp>
        <p:sp>
          <p:nvSpPr>
            <p:cNvPr id="95" name="Rectangle 32"/>
            <p:cNvSpPr/>
            <p:nvPr/>
          </p:nvSpPr>
          <p:spPr>
            <a:xfrm>
              <a:off x="2652787" y="3728005"/>
              <a:ext cx="4026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688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377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066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7552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34440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1328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8216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751040" algn="l" defTabSz="4937760" rtl="0" eaLnBrk="1" latinLnBrk="1" hangingPunct="1">
                <a:defRPr sz="9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i="1" dirty="0" err="1">
                  <a:effectLst/>
                  <a:latin typeface="Times New Roman"/>
                  <a:cs typeface="Times New Roman"/>
                </a:rPr>
                <a:t>d</a:t>
              </a:r>
              <a:r>
                <a:rPr lang="en-US" sz="1800" b="1" i="1" baseline="-25000" dirty="0" err="1">
                  <a:effectLst/>
                  <a:latin typeface="Times New Roman"/>
                  <a:cs typeface="Times New Roman"/>
                </a:rPr>
                <a:t>X</a:t>
              </a:r>
              <a:endParaRPr lang="en-US" sz="1800" b="1" i="1" dirty="0">
                <a:effectLst/>
                <a:latin typeface="Times New Roman"/>
                <a:cs typeface="Times New Roman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195630" y="2273146"/>
              <a:ext cx="3654130" cy="1805750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0" name="자유형 159"/>
          <p:cNvSpPr/>
          <p:nvPr/>
        </p:nvSpPr>
        <p:spPr>
          <a:xfrm>
            <a:off x="4353339" y="2206490"/>
            <a:ext cx="2763078" cy="278296"/>
          </a:xfrm>
          <a:custGeom>
            <a:avLst/>
            <a:gdLst>
              <a:gd name="connsiteX0" fmla="*/ 0 w 2763078"/>
              <a:gd name="connsiteY0" fmla="*/ 278296 h 278296"/>
              <a:gd name="connsiteX1" fmla="*/ 2206487 w 2763078"/>
              <a:gd name="connsiteY1" fmla="*/ 0 h 278296"/>
              <a:gd name="connsiteX2" fmla="*/ 2206487 w 2763078"/>
              <a:gd name="connsiteY2" fmla="*/ 0 h 278296"/>
              <a:gd name="connsiteX3" fmla="*/ 2763078 w 2763078"/>
              <a:gd name="connsiteY3" fmla="*/ 99392 h 27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3078" h="278296">
                <a:moveTo>
                  <a:pt x="0" y="278296"/>
                </a:moveTo>
                <a:lnTo>
                  <a:pt x="2206487" y="0"/>
                </a:lnTo>
                <a:lnTo>
                  <a:pt x="2206487" y="0"/>
                </a:lnTo>
                <a:lnTo>
                  <a:pt x="2763078" y="99392"/>
                </a:lnTo>
              </a:path>
            </a:pathLst>
          </a:cu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자유형 160"/>
          <p:cNvSpPr/>
          <p:nvPr/>
        </p:nvSpPr>
        <p:spPr>
          <a:xfrm>
            <a:off x="4353339" y="2425151"/>
            <a:ext cx="2842591" cy="1967948"/>
          </a:xfrm>
          <a:custGeom>
            <a:avLst/>
            <a:gdLst>
              <a:gd name="connsiteX0" fmla="*/ 0 w 2842591"/>
              <a:gd name="connsiteY0" fmla="*/ 1967948 h 1967948"/>
              <a:gd name="connsiteX1" fmla="*/ 2305878 w 2842591"/>
              <a:gd name="connsiteY1" fmla="*/ 1033670 h 1967948"/>
              <a:gd name="connsiteX2" fmla="*/ 2842591 w 2842591"/>
              <a:gd name="connsiteY2" fmla="*/ 0 h 196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2591" h="1967948">
                <a:moveTo>
                  <a:pt x="0" y="1967948"/>
                </a:moveTo>
                <a:cubicBezTo>
                  <a:pt x="916056" y="1664804"/>
                  <a:pt x="1832113" y="1361661"/>
                  <a:pt x="2305878" y="1033670"/>
                </a:cubicBezTo>
                <a:cubicBezTo>
                  <a:pt x="2779643" y="705679"/>
                  <a:pt x="2811117" y="352839"/>
                  <a:pt x="2842591" y="0"/>
                </a:cubicBezTo>
              </a:path>
            </a:pathLst>
          </a:cu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219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3D1C-ECBC-9348-B9DE-34C43E77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2FE49-8F4E-AE4F-ACFB-1F1E26036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75" y="1759161"/>
            <a:ext cx="1813316" cy="177005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CCEC5237-EDD5-E54A-81F2-7D035101761C}"/>
              </a:ext>
            </a:extLst>
          </p:cNvPr>
          <p:cNvGrpSpPr/>
          <p:nvPr/>
        </p:nvGrpSpPr>
        <p:grpSpPr>
          <a:xfrm>
            <a:off x="754322" y="1398422"/>
            <a:ext cx="2418162" cy="2321008"/>
            <a:chOff x="320709" y="1128480"/>
            <a:chExt cx="2937888" cy="2826660"/>
          </a:xfrm>
        </p:grpSpPr>
        <p:grpSp>
          <p:nvGrpSpPr>
            <p:cNvPr id="17" name="Group 21">
              <a:extLst>
                <a:ext uri="{FF2B5EF4-FFF2-40B4-BE49-F238E27FC236}">
                  <a16:creationId xmlns:a16="http://schemas.microsoft.com/office/drawing/2014/main" id="{77B516BE-ABFB-774D-B1B3-B1F5D7769EEC}"/>
                </a:ext>
              </a:extLst>
            </p:cNvPr>
            <p:cNvGrpSpPr/>
            <p:nvPr/>
          </p:nvGrpSpPr>
          <p:grpSpPr>
            <a:xfrm rot="16200000" flipH="1">
              <a:off x="1802914" y="414327"/>
              <a:ext cx="80605" cy="2142973"/>
              <a:chOff x="1419701" y="3820431"/>
              <a:chExt cx="81730" cy="1970874"/>
            </a:xfrm>
          </p:grpSpPr>
          <p:sp>
            <p:nvSpPr>
              <p:cNvPr id="21" name="Left Bracket 26">
                <a:extLst>
                  <a:ext uri="{FF2B5EF4-FFF2-40B4-BE49-F238E27FC236}">
                    <a16:creationId xmlns:a16="http://schemas.microsoft.com/office/drawing/2014/main" id="{B9384709-A5F3-6643-AD0B-5BFE1933121F}"/>
                  </a:ext>
                </a:extLst>
              </p:cNvPr>
              <p:cNvSpPr/>
              <p:nvPr/>
            </p:nvSpPr>
            <p:spPr>
              <a:xfrm>
                <a:off x="1419712" y="3820431"/>
                <a:ext cx="81719" cy="827722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22" name="Left Bracket 27">
                <a:extLst>
                  <a:ext uri="{FF2B5EF4-FFF2-40B4-BE49-F238E27FC236}">
                    <a16:creationId xmlns:a16="http://schemas.microsoft.com/office/drawing/2014/main" id="{7308ECA3-11B5-604C-AFE9-B3DEAED64202}"/>
                  </a:ext>
                </a:extLst>
              </p:cNvPr>
              <p:cNvSpPr/>
              <p:nvPr/>
            </p:nvSpPr>
            <p:spPr>
              <a:xfrm>
                <a:off x="1419705" y="4650493"/>
                <a:ext cx="81719" cy="761504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23" name="Left Bracket 28">
                <a:extLst>
                  <a:ext uri="{FF2B5EF4-FFF2-40B4-BE49-F238E27FC236}">
                    <a16:creationId xmlns:a16="http://schemas.microsoft.com/office/drawing/2014/main" id="{B7FF80B4-3A8A-244B-B34D-E2977C523555}"/>
                  </a:ext>
                </a:extLst>
              </p:cNvPr>
              <p:cNvSpPr/>
              <p:nvPr/>
            </p:nvSpPr>
            <p:spPr>
              <a:xfrm>
                <a:off x="1419701" y="5427107"/>
                <a:ext cx="81719" cy="364198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1C4FB08-30FB-604B-99E3-2AE800C433FD}"/>
                </a:ext>
              </a:extLst>
            </p:cNvPr>
            <p:cNvGrpSpPr/>
            <p:nvPr/>
          </p:nvGrpSpPr>
          <p:grpSpPr>
            <a:xfrm>
              <a:off x="784096" y="1128480"/>
              <a:ext cx="2474501" cy="374829"/>
              <a:chOff x="784096" y="1128480"/>
              <a:chExt cx="2474501" cy="374829"/>
            </a:xfrm>
          </p:grpSpPr>
          <p:sp>
            <p:nvSpPr>
              <p:cNvPr id="18" name="TextBox 23">
                <a:extLst>
                  <a:ext uri="{FF2B5EF4-FFF2-40B4-BE49-F238E27FC236}">
                    <a16:creationId xmlns:a16="http://schemas.microsoft.com/office/drawing/2014/main" id="{FBFA85ED-9653-1944-8C30-3B6FEB10B9F8}"/>
                  </a:ext>
                </a:extLst>
              </p:cNvPr>
              <p:cNvSpPr txBox="1"/>
              <p:nvPr/>
            </p:nvSpPr>
            <p:spPr>
              <a:xfrm>
                <a:off x="784096" y="1128480"/>
                <a:ext cx="892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effectLst>
                      <a:glow rad="50800">
                        <a:schemeClr val="bg1"/>
                      </a:glow>
                    </a:effectLst>
                  </a:rPr>
                  <a:t>ADHD</a:t>
                </a:r>
              </a:p>
            </p:txBody>
          </p:sp>
          <p:sp>
            <p:nvSpPr>
              <p:cNvPr id="19" name="TextBox 24">
                <a:extLst>
                  <a:ext uri="{FF2B5EF4-FFF2-40B4-BE49-F238E27FC236}">
                    <a16:creationId xmlns:a16="http://schemas.microsoft.com/office/drawing/2014/main" id="{351D0798-5539-4A49-B0C7-830E9A3A68DF}"/>
                  </a:ext>
                </a:extLst>
              </p:cNvPr>
              <p:cNvSpPr txBox="1"/>
              <p:nvPr/>
            </p:nvSpPr>
            <p:spPr>
              <a:xfrm>
                <a:off x="1621143" y="1128480"/>
                <a:ext cx="892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effectLst>
                      <a:glow rad="50800">
                        <a:schemeClr val="bg1"/>
                      </a:glow>
                    </a:effectLst>
                  </a:rPr>
                  <a:t>ASD</a:t>
                </a:r>
              </a:p>
            </p:txBody>
          </p:sp>
          <p:sp>
            <p:nvSpPr>
              <p:cNvPr id="20" name="TextBox 25">
                <a:extLst>
                  <a:ext uri="{FF2B5EF4-FFF2-40B4-BE49-F238E27FC236}">
                    <a16:creationId xmlns:a16="http://schemas.microsoft.com/office/drawing/2014/main" id="{33A32678-B8F7-C14E-9BA6-155B57E6E970}"/>
                  </a:ext>
                </a:extLst>
              </p:cNvPr>
              <p:cNvSpPr txBox="1"/>
              <p:nvPr/>
            </p:nvSpPr>
            <p:spPr>
              <a:xfrm>
                <a:off x="2176744" y="1128480"/>
                <a:ext cx="1081853" cy="374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 err="1">
                    <a:effectLst>
                      <a:glow rad="50800">
                        <a:schemeClr val="bg1"/>
                      </a:glow>
                    </a:effectLst>
                  </a:rPr>
                  <a:t>PedCon</a:t>
                </a:r>
                <a:endParaRPr lang="en-US" sz="1400" b="1" dirty="0"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24" name="Group 21">
              <a:extLst>
                <a:ext uri="{FF2B5EF4-FFF2-40B4-BE49-F238E27FC236}">
                  <a16:creationId xmlns:a16="http://schemas.microsoft.com/office/drawing/2014/main" id="{9E9C1C9F-8CFD-744A-99B1-431C1DD5624E}"/>
                </a:ext>
              </a:extLst>
            </p:cNvPr>
            <p:cNvGrpSpPr/>
            <p:nvPr/>
          </p:nvGrpSpPr>
          <p:grpSpPr>
            <a:xfrm>
              <a:off x="657093" y="1549400"/>
              <a:ext cx="80605" cy="2117573"/>
              <a:chOff x="1419701" y="3820431"/>
              <a:chExt cx="81730" cy="1947514"/>
            </a:xfrm>
          </p:grpSpPr>
          <p:sp>
            <p:nvSpPr>
              <p:cNvPr id="25" name="Left Bracket 26">
                <a:extLst>
                  <a:ext uri="{FF2B5EF4-FFF2-40B4-BE49-F238E27FC236}">
                    <a16:creationId xmlns:a16="http://schemas.microsoft.com/office/drawing/2014/main" id="{2767AB3E-B72A-5544-807A-2F24D2DFCBDE}"/>
                  </a:ext>
                </a:extLst>
              </p:cNvPr>
              <p:cNvSpPr/>
              <p:nvPr/>
            </p:nvSpPr>
            <p:spPr>
              <a:xfrm>
                <a:off x="1419712" y="3820431"/>
                <a:ext cx="81719" cy="827722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26" name="Left Bracket 27">
                <a:extLst>
                  <a:ext uri="{FF2B5EF4-FFF2-40B4-BE49-F238E27FC236}">
                    <a16:creationId xmlns:a16="http://schemas.microsoft.com/office/drawing/2014/main" id="{4BFB1CA8-B203-4345-A8C0-4888B6778360}"/>
                  </a:ext>
                </a:extLst>
              </p:cNvPr>
              <p:cNvSpPr/>
              <p:nvPr/>
            </p:nvSpPr>
            <p:spPr>
              <a:xfrm>
                <a:off x="1419705" y="4650493"/>
                <a:ext cx="81719" cy="761504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27" name="Left Bracket 28">
                <a:extLst>
                  <a:ext uri="{FF2B5EF4-FFF2-40B4-BE49-F238E27FC236}">
                    <a16:creationId xmlns:a16="http://schemas.microsoft.com/office/drawing/2014/main" id="{F6E093B8-EDF5-1D4A-B3DF-7B3FD4BA8158}"/>
                  </a:ext>
                </a:extLst>
              </p:cNvPr>
              <p:cNvSpPr/>
              <p:nvPr/>
            </p:nvSpPr>
            <p:spPr>
              <a:xfrm>
                <a:off x="1419701" y="5403747"/>
                <a:ext cx="81719" cy="364198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459A223-4D91-1F41-9152-806ECA09903D}"/>
                </a:ext>
              </a:extLst>
            </p:cNvPr>
            <p:cNvGrpSpPr/>
            <p:nvPr/>
          </p:nvGrpSpPr>
          <p:grpSpPr>
            <a:xfrm rot="16200000" flipH="1">
              <a:off x="-704631" y="2555875"/>
              <a:ext cx="2424605" cy="373926"/>
              <a:chOff x="784096" y="1121411"/>
              <a:chExt cx="2424605" cy="373926"/>
            </a:xfrm>
          </p:grpSpPr>
          <p:sp>
            <p:nvSpPr>
              <p:cNvPr id="30" name="TextBox 23">
                <a:extLst>
                  <a:ext uri="{FF2B5EF4-FFF2-40B4-BE49-F238E27FC236}">
                    <a16:creationId xmlns:a16="http://schemas.microsoft.com/office/drawing/2014/main" id="{D344825A-62CB-4B49-AE47-DBF61DACB5E4}"/>
                  </a:ext>
                </a:extLst>
              </p:cNvPr>
              <p:cNvSpPr txBox="1"/>
              <p:nvPr/>
            </p:nvSpPr>
            <p:spPr>
              <a:xfrm>
                <a:off x="784096" y="1143868"/>
                <a:ext cx="892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effectLst>
                      <a:glow rad="50800">
                        <a:schemeClr val="bg1"/>
                      </a:glow>
                    </a:effectLst>
                  </a:rPr>
                  <a:t>ADHD</a:t>
                </a:r>
              </a:p>
            </p:txBody>
          </p:sp>
          <p:sp>
            <p:nvSpPr>
              <p:cNvPr id="31" name="TextBox 24">
                <a:extLst>
                  <a:ext uri="{FF2B5EF4-FFF2-40B4-BE49-F238E27FC236}">
                    <a16:creationId xmlns:a16="http://schemas.microsoft.com/office/drawing/2014/main" id="{C732B6E3-E64E-1F40-99B2-FA439E86D2FC}"/>
                  </a:ext>
                </a:extLst>
              </p:cNvPr>
              <p:cNvSpPr txBox="1"/>
              <p:nvPr/>
            </p:nvSpPr>
            <p:spPr>
              <a:xfrm>
                <a:off x="1621143" y="1143869"/>
                <a:ext cx="892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effectLst>
                      <a:glow rad="50800">
                        <a:schemeClr val="bg1"/>
                      </a:glow>
                    </a:effectLst>
                  </a:rPr>
                  <a:t>ASD</a:t>
                </a:r>
              </a:p>
            </p:txBody>
          </p:sp>
          <p:sp>
            <p:nvSpPr>
              <p:cNvPr id="32" name="TextBox 25">
                <a:extLst>
                  <a:ext uri="{FF2B5EF4-FFF2-40B4-BE49-F238E27FC236}">
                    <a16:creationId xmlns:a16="http://schemas.microsoft.com/office/drawing/2014/main" id="{F12BC7E6-2AA9-C744-A6A2-DE8ED1A65B2A}"/>
                  </a:ext>
                </a:extLst>
              </p:cNvPr>
              <p:cNvSpPr txBox="1"/>
              <p:nvPr/>
            </p:nvSpPr>
            <p:spPr>
              <a:xfrm>
                <a:off x="2161808" y="1121411"/>
                <a:ext cx="1046893" cy="373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 err="1">
                    <a:effectLst>
                      <a:glow rad="50800">
                        <a:schemeClr val="bg1"/>
                      </a:glow>
                    </a:effectLst>
                  </a:rPr>
                  <a:t>PedCon</a:t>
                </a:r>
                <a:endParaRPr lang="en-US" sz="1400" b="1" dirty="0"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16F9899-4082-9943-B5EB-61CF72A851BC}"/>
              </a:ext>
            </a:extLst>
          </p:cNvPr>
          <p:cNvGrpSpPr/>
          <p:nvPr/>
        </p:nvGrpSpPr>
        <p:grpSpPr>
          <a:xfrm>
            <a:off x="3406320" y="1398422"/>
            <a:ext cx="2402001" cy="2371812"/>
            <a:chOff x="316850" y="1128480"/>
            <a:chExt cx="2918253" cy="2888533"/>
          </a:xfrm>
        </p:grpSpPr>
        <p:grpSp>
          <p:nvGrpSpPr>
            <p:cNvPr id="35" name="Group 21">
              <a:extLst>
                <a:ext uri="{FF2B5EF4-FFF2-40B4-BE49-F238E27FC236}">
                  <a16:creationId xmlns:a16="http://schemas.microsoft.com/office/drawing/2014/main" id="{2CEA8DA0-009F-244F-B220-74AC37A8005F}"/>
                </a:ext>
              </a:extLst>
            </p:cNvPr>
            <p:cNvGrpSpPr/>
            <p:nvPr/>
          </p:nvGrpSpPr>
          <p:grpSpPr>
            <a:xfrm rot="16200000" flipH="1">
              <a:off x="1802914" y="414327"/>
              <a:ext cx="80605" cy="2142973"/>
              <a:chOff x="1419701" y="3820431"/>
              <a:chExt cx="81730" cy="1970874"/>
            </a:xfrm>
          </p:grpSpPr>
          <p:sp>
            <p:nvSpPr>
              <p:cNvPr id="48" name="Left Bracket 26">
                <a:extLst>
                  <a:ext uri="{FF2B5EF4-FFF2-40B4-BE49-F238E27FC236}">
                    <a16:creationId xmlns:a16="http://schemas.microsoft.com/office/drawing/2014/main" id="{1CDEDD7F-39C1-FA4E-BA98-E551F0080494}"/>
                  </a:ext>
                </a:extLst>
              </p:cNvPr>
              <p:cNvSpPr/>
              <p:nvPr/>
            </p:nvSpPr>
            <p:spPr>
              <a:xfrm>
                <a:off x="1419712" y="3820431"/>
                <a:ext cx="81719" cy="827722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49" name="Left Bracket 27">
                <a:extLst>
                  <a:ext uri="{FF2B5EF4-FFF2-40B4-BE49-F238E27FC236}">
                    <a16:creationId xmlns:a16="http://schemas.microsoft.com/office/drawing/2014/main" id="{1B2E5D34-5345-6247-B3DF-ED178320748F}"/>
                  </a:ext>
                </a:extLst>
              </p:cNvPr>
              <p:cNvSpPr/>
              <p:nvPr/>
            </p:nvSpPr>
            <p:spPr>
              <a:xfrm>
                <a:off x="1419705" y="4650493"/>
                <a:ext cx="81719" cy="761504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50" name="Left Bracket 28">
                <a:extLst>
                  <a:ext uri="{FF2B5EF4-FFF2-40B4-BE49-F238E27FC236}">
                    <a16:creationId xmlns:a16="http://schemas.microsoft.com/office/drawing/2014/main" id="{5B0DBF7D-AF03-CD42-B7A2-42D65C7FC328}"/>
                  </a:ext>
                </a:extLst>
              </p:cNvPr>
              <p:cNvSpPr/>
              <p:nvPr/>
            </p:nvSpPr>
            <p:spPr>
              <a:xfrm>
                <a:off x="1419701" y="5427107"/>
                <a:ext cx="81719" cy="364198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F7E31A4-E69A-FD40-B86B-006F254BA2FA}"/>
                </a:ext>
              </a:extLst>
            </p:cNvPr>
            <p:cNvGrpSpPr/>
            <p:nvPr/>
          </p:nvGrpSpPr>
          <p:grpSpPr>
            <a:xfrm>
              <a:off x="784096" y="1128480"/>
              <a:ext cx="2451007" cy="374829"/>
              <a:chOff x="784096" y="1128480"/>
              <a:chExt cx="2451007" cy="374829"/>
            </a:xfrm>
          </p:grpSpPr>
          <p:sp>
            <p:nvSpPr>
              <p:cNvPr id="45" name="TextBox 23">
                <a:extLst>
                  <a:ext uri="{FF2B5EF4-FFF2-40B4-BE49-F238E27FC236}">
                    <a16:creationId xmlns:a16="http://schemas.microsoft.com/office/drawing/2014/main" id="{A0DB9AC6-ADE5-C042-A9B8-26E2421781D4}"/>
                  </a:ext>
                </a:extLst>
              </p:cNvPr>
              <p:cNvSpPr txBox="1"/>
              <p:nvPr/>
            </p:nvSpPr>
            <p:spPr>
              <a:xfrm>
                <a:off x="784096" y="1128480"/>
                <a:ext cx="892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effectLst>
                      <a:glow rad="50800">
                        <a:schemeClr val="bg1"/>
                      </a:glow>
                    </a:effectLst>
                  </a:rPr>
                  <a:t>ADHD</a:t>
                </a:r>
              </a:p>
            </p:txBody>
          </p:sp>
          <p:sp>
            <p:nvSpPr>
              <p:cNvPr id="46" name="TextBox 24">
                <a:extLst>
                  <a:ext uri="{FF2B5EF4-FFF2-40B4-BE49-F238E27FC236}">
                    <a16:creationId xmlns:a16="http://schemas.microsoft.com/office/drawing/2014/main" id="{A085C70E-8883-8E44-9EFF-61372AEA2F8A}"/>
                  </a:ext>
                </a:extLst>
              </p:cNvPr>
              <p:cNvSpPr txBox="1"/>
              <p:nvPr/>
            </p:nvSpPr>
            <p:spPr>
              <a:xfrm>
                <a:off x="1621143" y="1128480"/>
                <a:ext cx="892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effectLst>
                      <a:glow rad="50800">
                        <a:schemeClr val="bg1"/>
                      </a:glow>
                    </a:effectLst>
                  </a:rPr>
                  <a:t>ASD</a:t>
                </a:r>
              </a:p>
            </p:txBody>
          </p:sp>
          <p:sp>
            <p:nvSpPr>
              <p:cNvPr id="47" name="TextBox 25">
                <a:extLst>
                  <a:ext uri="{FF2B5EF4-FFF2-40B4-BE49-F238E27FC236}">
                    <a16:creationId xmlns:a16="http://schemas.microsoft.com/office/drawing/2014/main" id="{DC8250CF-EDB4-C74F-8057-309B893A075F}"/>
                  </a:ext>
                </a:extLst>
              </p:cNvPr>
              <p:cNvSpPr txBox="1"/>
              <p:nvPr/>
            </p:nvSpPr>
            <p:spPr>
              <a:xfrm>
                <a:off x="2161312" y="1128480"/>
                <a:ext cx="1073791" cy="374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 err="1">
                    <a:effectLst>
                      <a:glow rad="50800">
                        <a:schemeClr val="bg1"/>
                      </a:glow>
                    </a:effectLst>
                  </a:rPr>
                  <a:t>PedCon</a:t>
                </a:r>
                <a:endParaRPr lang="en-US" sz="1400" b="1" dirty="0"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37" name="Group 21">
              <a:extLst>
                <a:ext uri="{FF2B5EF4-FFF2-40B4-BE49-F238E27FC236}">
                  <a16:creationId xmlns:a16="http://schemas.microsoft.com/office/drawing/2014/main" id="{A5DC0F3B-74C2-7145-A0C0-EFD03B3A5DD2}"/>
                </a:ext>
              </a:extLst>
            </p:cNvPr>
            <p:cNvGrpSpPr/>
            <p:nvPr/>
          </p:nvGrpSpPr>
          <p:grpSpPr>
            <a:xfrm>
              <a:off x="657093" y="1549400"/>
              <a:ext cx="80605" cy="2117573"/>
              <a:chOff x="1419701" y="3820431"/>
              <a:chExt cx="81730" cy="1947514"/>
            </a:xfrm>
          </p:grpSpPr>
          <p:sp>
            <p:nvSpPr>
              <p:cNvPr id="42" name="Left Bracket 26">
                <a:extLst>
                  <a:ext uri="{FF2B5EF4-FFF2-40B4-BE49-F238E27FC236}">
                    <a16:creationId xmlns:a16="http://schemas.microsoft.com/office/drawing/2014/main" id="{BB90BCFF-50F4-3D48-991C-36C296102B76}"/>
                  </a:ext>
                </a:extLst>
              </p:cNvPr>
              <p:cNvSpPr/>
              <p:nvPr/>
            </p:nvSpPr>
            <p:spPr>
              <a:xfrm>
                <a:off x="1419712" y="3820431"/>
                <a:ext cx="81719" cy="827722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43" name="Left Bracket 27">
                <a:extLst>
                  <a:ext uri="{FF2B5EF4-FFF2-40B4-BE49-F238E27FC236}">
                    <a16:creationId xmlns:a16="http://schemas.microsoft.com/office/drawing/2014/main" id="{786AF927-7DC4-2D4E-81AA-EA9697FDDFDB}"/>
                  </a:ext>
                </a:extLst>
              </p:cNvPr>
              <p:cNvSpPr/>
              <p:nvPr/>
            </p:nvSpPr>
            <p:spPr>
              <a:xfrm>
                <a:off x="1419705" y="4650493"/>
                <a:ext cx="81719" cy="761504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44" name="Left Bracket 28">
                <a:extLst>
                  <a:ext uri="{FF2B5EF4-FFF2-40B4-BE49-F238E27FC236}">
                    <a16:creationId xmlns:a16="http://schemas.microsoft.com/office/drawing/2014/main" id="{00E3463C-C350-F54D-A98F-9BA267C70705}"/>
                  </a:ext>
                </a:extLst>
              </p:cNvPr>
              <p:cNvSpPr/>
              <p:nvPr/>
            </p:nvSpPr>
            <p:spPr>
              <a:xfrm>
                <a:off x="1419701" y="5403747"/>
                <a:ext cx="81719" cy="364198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0F1733-5C4C-374B-ADDD-43B70B2A6851}"/>
                </a:ext>
              </a:extLst>
            </p:cNvPr>
            <p:cNvGrpSpPr/>
            <p:nvPr/>
          </p:nvGrpSpPr>
          <p:grpSpPr>
            <a:xfrm rot="16200000" flipH="1">
              <a:off x="-739424" y="2586812"/>
              <a:ext cx="2486475" cy="373927"/>
              <a:chOff x="784096" y="1117555"/>
              <a:chExt cx="2486475" cy="373927"/>
            </a:xfrm>
          </p:grpSpPr>
          <p:sp>
            <p:nvSpPr>
              <p:cNvPr id="39" name="TextBox 23">
                <a:extLst>
                  <a:ext uri="{FF2B5EF4-FFF2-40B4-BE49-F238E27FC236}">
                    <a16:creationId xmlns:a16="http://schemas.microsoft.com/office/drawing/2014/main" id="{1E16B315-B005-2541-A605-FF8A269D8E44}"/>
                  </a:ext>
                </a:extLst>
              </p:cNvPr>
              <p:cNvSpPr txBox="1"/>
              <p:nvPr/>
            </p:nvSpPr>
            <p:spPr>
              <a:xfrm>
                <a:off x="784096" y="1143869"/>
                <a:ext cx="892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effectLst>
                      <a:glow rad="50800">
                        <a:schemeClr val="bg1"/>
                      </a:glow>
                    </a:effectLst>
                  </a:rPr>
                  <a:t>ADHD</a:t>
                </a:r>
              </a:p>
            </p:txBody>
          </p:sp>
          <p:sp>
            <p:nvSpPr>
              <p:cNvPr id="40" name="TextBox 24">
                <a:extLst>
                  <a:ext uri="{FF2B5EF4-FFF2-40B4-BE49-F238E27FC236}">
                    <a16:creationId xmlns:a16="http://schemas.microsoft.com/office/drawing/2014/main" id="{9DBF41A0-13FF-3A4D-BAAE-6D114632E797}"/>
                  </a:ext>
                </a:extLst>
              </p:cNvPr>
              <p:cNvSpPr txBox="1"/>
              <p:nvPr/>
            </p:nvSpPr>
            <p:spPr>
              <a:xfrm>
                <a:off x="1621143" y="1143869"/>
                <a:ext cx="892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effectLst>
                      <a:glow rad="50800">
                        <a:schemeClr val="bg1"/>
                      </a:glow>
                    </a:effectLst>
                  </a:rPr>
                  <a:t>ASD</a:t>
                </a:r>
              </a:p>
            </p:txBody>
          </p:sp>
          <p:sp>
            <p:nvSpPr>
              <p:cNvPr id="41" name="TextBox 25">
                <a:extLst>
                  <a:ext uri="{FF2B5EF4-FFF2-40B4-BE49-F238E27FC236}">
                    <a16:creationId xmlns:a16="http://schemas.microsoft.com/office/drawing/2014/main" id="{280FA312-42D0-1D48-B85F-5CF364A75F01}"/>
                  </a:ext>
                </a:extLst>
              </p:cNvPr>
              <p:cNvSpPr txBox="1"/>
              <p:nvPr/>
            </p:nvSpPr>
            <p:spPr>
              <a:xfrm>
                <a:off x="2164729" y="1117555"/>
                <a:ext cx="1105842" cy="373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 err="1">
                    <a:effectLst>
                      <a:glow rad="50800">
                        <a:schemeClr val="bg1"/>
                      </a:glow>
                    </a:effectLst>
                  </a:rPr>
                  <a:t>PedCon</a:t>
                </a:r>
                <a:endParaRPr lang="en-US" sz="1400" b="1" dirty="0"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5D0CFBD-52CA-0640-A712-E0F3A14C2EB4}"/>
              </a:ext>
            </a:extLst>
          </p:cNvPr>
          <p:cNvGrpSpPr/>
          <p:nvPr/>
        </p:nvGrpSpPr>
        <p:grpSpPr>
          <a:xfrm>
            <a:off x="6146655" y="1398422"/>
            <a:ext cx="2425077" cy="2282908"/>
            <a:chOff x="343167" y="1128480"/>
            <a:chExt cx="2946289" cy="2780259"/>
          </a:xfrm>
        </p:grpSpPr>
        <p:grpSp>
          <p:nvGrpSpPr>
            <p:cNvPr id="52" name="Group 21">
              <a:extLst>
                <a:ext uri="{FF2B5EF4-FFF2-40B4-BE49-F238E27FC236}">
                  <a16:creationId xmlns:a16="http://schemas.microsoft.com/office/drawing/2014/main" id="{F7CADCEF-BC1A-3C46-AD72-1466E301326C}"/>
                </a:ext>
              </a:extLst>
            </p:cNvPr>
            <p:cNvGrpSpPr/>
            <p:nvPr/>
          </p:nvGrpSpPr>
          <p:grpSpPr>
            <a:xfrm rot="16200000" flipH="1">
              <a:off x="1802914" y="414327"/>
              <a:ext cx="80605" cy="2142973"/>
              <a:chOff x="1419701" y="3820431"/>
              <a:chExt cx="81730" cy="1970874"/>
            </a:xfrm>
          </p:grpSpPr>
          <p:sp>
            <p:nvSpPr>
              <p:cNvPr id="65" name="Left Bracket 26">
                <a:extLst>
                  <a:ext uri="{FF2B5EF4-FFF2-40B4-BE49-F238E27FC236}">
                    <a16:creationId xmlns:a16="http://schemas.microsoft.com/office/drawing/2014/main" id="{696B8F37-E847-EC40-9D48-C55864092447}"/>
                  </a:ext>
                </a:extLst>
              </p:cNvPr>
              <p:cNvSpPr/>
              <p:nvPr/>
            </p:nvSpPr>
            <p:spPr>
              <a:xfrm>
                <a:off x="1419712" y="3820431"/>
                <a:ext cx="81719" cy="827722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66" name="Left Bracket 27">
                <a:extLst>
                  <a:ext uri="{FF2B5EF4-FFF2-40B4-BE49-F238E27FC236}">
                    <a16:creationId xmlns:a16="http://schemas.microsoft.com/office/drawing/2014/main" id="{C65F5889-1099-2F48-842B-C9133ED5FCB7}"/>
                  </a:ext>
                </a:extLst>
              </p:cNvPr>
              <p:cNvSpPr/>
              <p:nvPr/>
            </p:nvSpPr>
            <p:spPr>
              <a:xfrm>
                <a:off x="1419705" y="4650493"/>
                <a:ext cx="81719" cy="761504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67" name="Left Bracket 28">
                <a:extLst>
                  <a:ext uri="{FF2B5EF4-FFF2-40B4-BE49-F238E27FC236}">
                    <a16:creationId xmlns:a16="http://schemas.microsoft.com/office/drawing/2014/main" id="{BC9242C8-B3CB-2C4E-A62C-90E235F22826}"/>
                  </a:ext>
                </a:extLst>
              </p:cNvPr>
              <p:cNvSpPr/>
              <p:nvPr/>
            </p:nvSpPr>
            <p:spPr>
              <a:xfrm>
                <a:off x="1419701" y="5427107"/>
                <a:ext cx="81719" cy="364198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9338F61-50B7-4944-B4E9-27C19F02D0AC}"/>
                </a:ext>
              </a:extLst>
            </p:cNvPr>
            <p:cNvGrpSpPr/>
            <p:nvPr/>
          </p:nvGrpSpPr>
          <p:grpSpPr>
            <a:xfrm>
              <a:off x="784096" y="1128480"/>
              <a:ext cx="2505360" cy="374829"/>
              <a:chOff x="784096" y="1128480"/>
              <a:chExt cx="2505360" cy="374829"/>
            </a:xfrm>
          </p:grpSpPr>
          <p:sp>
            <p:nvSpPr>
              <p:cNvPr id="62" name="TextBox 23">
                <a:extLst>
                  <a:ext uri="{FF2B5EF4-FFF2-40B4-BE49-F238E27FC236}">
                    <a16:creationId xmlns:a16="http://schemas.microsoft.com/office/drawing/2014/main" id="{61C49738-6F83-684B-9D85-78C7B9D0CB84}"/>
                  </a:ext>
                </a:extLst>
              </p:cNvPr>
              <p:cNvSpPr txBox="1"/>
              <p:nvPr/>
            </p:nvSpPr>
            <p:spPr>
              <a:xfrm>
                <a:off x="784096" y="1128480"/>
                <a:ext cx="892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effectLst>
                      <a:glow rad="50800">
                        <a:schemeClr val="bg1"/>
                      </a:glow>
                    </a:effectLst>
                  </a:rPr>
                  <a:t>ADHD</a:t>
                </a:r>
              </a:p>
            </p:txBody>
          </p:sp>
          <p:sp>
            <p:nvSpPr>
              <p:cNvPr id="63" name="TextBox 24">
                <a:extLst>
                  <a:ext uri="{FF2B5EF4-FFF2-40B4-BE49-F238E27FC236}">
                    <a16:creationId xmlns:a16="http://schemas.microsoft.com/office/drawing/2014/main" id="{BDE4965F-0286-E84D-8AF1-F2FF02109F02}"/>
                  </a:ext>
                </a:extLst>
              </p:cNvPr>
              <p:cNvSpPr txBox="1"/>
              <p:nvPr/>
            </p:nvSpPr>
            <p:spPr>
              <a:xfrm>
                <a:off x="1621143" y="1128480"/>
                <a:ext cx="892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effectLst>
                      <a:glow rad="50800">
                        <a:schemeClr val="bg1"/>
                      </a:glow>
                    </a:effectLst>
                  </a:rPr>
                  <a:t>ASD</a:t>
                </a:r>
              </a:p>
            </p:txBody>
          </p:sp>
          <p:sp>
            <p:nvSpPr>
              <p:cNvPr id="64" name="TextBox 25">
                <a:extLst>
                  <a:ext uri="{FF2B5EF4-FFF2-40B4-BE49-F238E27FC236}">
                    <a16:creationId xmlns:a16="http://schemas.microsoft.com/office/drawing/2014/main" id="{AB91DDF9-11D1-8E45-AD07-560100C1F163}"/>
                  </a:ext>
                </a:extLst>
              </p:cNvPr>
              <p:cNvSpPr txBox="1"/>
              <p:nvPr/>
            </p:nvSpPr>
            <p:spPr>
              <a:xfrm>
                <a:off x="2207602" y="1128480"/>
                <a:ext cx="1081854" cy="374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 err="1">
                    <a:effectLst>
                      <a:glow rad="50800">
                        <a:schemeClr val="bg1"/>
                      </a:glow>
                    </a:effectLst>
                  </a:rPr>
                  <a:t>PedCon</a:t>
                </a:r>
                <a:endParaRPr lang="en-US" sz="1400" b="1" dirty="0"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54" name="Group 21">
              <a:extLst>
                <a:ext uri="{FF2B5EF4-FFF2-40B4-BE49-F238E27FC236}">
                  <a16:creationId xmlns:a16="http://schemas.microsoft.com/office/drawing/2014/main" id="{9D317092-02E9-E74C-BF4B-5053BAE60CDD}"/>
                </a:ext>
              </a:extLst>
            </p:cNvPr>
            <p:cNvGrpSpPr/>
            <p:nvPr/>
          </p:nvGrpSpPr>
          <p:grpSpPr>
            <a:xfrm>
              <a:off x="657093" y="1549400"/>
              <a:ext cx="80605" cy="2117573"/>
              <a:chOff x="1419701" y="3820431"/>
              <a:chExt cx="81730" cy="1947514"/>
            </a:xfrm>
          </p:grpSpPr>
          <p:sp>
            <p:nvSpPr>
              <p:cNvPr id="59" name="Left Bracket 26">
                <a:extLst>
                  <a:ext uri="{FF2B5EF4-FFF2-40B4-BE49-F238E27FC236}">
                    <a16:creationId xmlns:a16="http://schemas.microsoft.com/office/drawing/2014/main" id="{E87B77E4-8461-E64F-90C0-7E084143E61A}"/>
                  </a:ext>
                </a:extLst>
              </p:cNvPr>
              <p:cNvSpPr/>
              <p:nvPr/>
            </p:nvSpPr>
            <p:spPr>
              <a:xfrm>
                <a:off x="1419712" y="3820431"/>
                <a:ext cx="81719" cy="827722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60" name="Left Bracket 27">
                <a:extLst>
                  <a:ext uri="{FF2B5EF4-FFF2-40B4-BE49-F238E27FC236}">
                    <a16:creationId xmlns:a16="http://schemas.microsoft.com/office/drawing/2014/main" id="{F54FAAA7-066A-2E47-8E1A-07A83DECC209}"/>
                  </a:ext>
                </a:extLst>
              </p:cNvPr>
              <p:cNvSpPr/>
              <p:nvPr/>
            </p:nvSpPr>
            <p:spPr>
              <a:xfrm>
                <a:off x="1419705" y="4650493"/>
                <a:ext cx="81719" cy="761504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61" name="Left Bracket 28">
                <a:extLst>
                  <a:ext uri="{FF2B5EF4-FFF2-40B4-BE49-F238E27FC236}">
                    <a16:creationId xmlns:a16="http://schemas.microsoft.com/office/drawing/2014/main" id="{CEBE87AC-FDC1-DA4B-8A45-1C03A7804991}"/>
                  </a:ext>
                </a:extLst>
              </p:cNvPr>
              <p:cNvSpPr/>
              <p:nvPr/>
            </p:nvSpPr>
            <p:spPr>
              <a:xfrm>
                <a:off x="1419701" y="5403747"/>
                <a:ext cx="81719" cy="364198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F134237-A509-BD4A-B29E-2CBB7FD39CCF}"/>
                </a:ext>
              </a:extLst>
            </p:cNvPr>
            <p:cNvGrpSpPr/>
            <p:nvPr/>
          </p:nvGrpSpPr>
          <p:grpSpPr>
            <a:xfrm rot="16200000" flipH="1">
              <a:off x="-655218" y="2528920"/>
              <a:ext cx="2378204" cy="381434"/>
              <a:chOff x="784096" y="1143869"/>
              <a:chExt cx="2378204" cy="381434"/>
            </a:xfrm>
          </p:grpSpPr>
          <p:sp>
            <p:nvSpPr>
              <p:cNvPr id="56" name="TextBox 23">
                <a:extLst>
                  <a:ext uri="{FF2B5EF4-FFF2-40B4-BE49-F238E27FC236}">
                    <a16:creationId xmlns:a16="http://schemas.microsoft.com/office/drawing/2014/main" id="{C8EE6881-1E86-0C49-9C16-66B39D6EA6C2}"/>
                  </a:ext>
                </a:extLst>
              </p:cNvPr>
              <p:cNvSpPr txBox="1"/>
              <p:nvPr/>
            </p:nvSpPr>
            <p:spPr>
              <a:xfrm>
                <a:off x="784096" y="1143869"/>
                <a:ext cx="892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effectLst>
                      <a:glow rad="50800">
                        <a:schemeClr val="bg1"/>
                      </a:glow>
                    </a:effectLst>
                  </a:rPr>
                  <a:t>ADHD</a:t>
                </a:r>
              </a:p>
            </p:txBody>
          </p:sp>
          <p:sp>
            <p:nvSpPr>
              <p:cNvPr id="57" name="TextBox 24">
                <a:extLst>
                  <a:ext uri="{FF2B5EF4-FFF2-40B4-BE49-F238E27FC236}">
                    <a16:creationId xmlns:a16="http://schemas.microsoft.com/office/drawing/2014/main" id="{418CE4D6-ED71-4B47-8ED5-34A8228DCE5A}"/>
                  </a:ext>
                </a:extLst>
              </p:cNvPr>
              <p:cNvSpPr txBox="1"/>
              <p:nvPr/>
            </p:nvSpPr>
            <p:spPr>
              <a:xfrm>
                <a:off x="1621143" y="1143869"/>
                <a:ext cx="892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effectLst>
                      <a:glow rad="50800">
                        <a:schemeClr val="bg1"/>
                      </a:glow>
                    </a:effectLst>
                  </a:rPr>
                  <a:t>ASD</a:t>
                </a:r>
              </a:p>
            </p:txBody>
          </p:sp>
          <p:sp>
            <p:nvSpPr>
              <p:cNvPr id="58" name="TextBox 25">
                <a:extLst>
                  <a:ext uri="{FF2B5EF4-FFF2-40B4-BE49-F238E27FC236}">
                    <a16:creationId xmlns:a16="http://schemas.microsoft.com/office/drawing/2014/main" id="{C489004D-8066-7E4C-A1B8-B5ED1B33C5B2}"/>
                  </a:ext>
                </a:extLst>
              </p:cNvPr>
              <p:cNvSpPr txBox="1"/>
              <p:nvPr/>
            </p:nvSpPr>
            <p:spPr>
              <a:xfrm>
                <a:off x="2145796" y="1151376"/>
                <a:ext cx="1016504" cy="373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 err="1">
                    <a:effectLst>
                      <a:glow rad="50800">
                        <a:schemeClr val="bg1"/>
                      </a:glow>
                    </a:effectLst>
                  </a:rPr>
                  <a:t>PedCon</a:t>
                </a:r>
                <a:endParaRPr lang="en-US" sz="1400" b="1" dirty="0"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6A49D62-245F-B447-9852-EB63EBA9698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82700" y="4356677"/>
            <a:ext cx="1820747" cy="1773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D84691-0299-A84E-A818-02FCC247DAF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743198" y="4356677"/>
            <a:ext cx="1813316" cy="1773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ED2BA6-4207-FE4D-97EC-228372ACC0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74781" y="4367105"/>
            <a:ext cx="1820747" cy="1773605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2064703D-D356-854B-98B1-4E99D8E3FDE3}"/>
              </a:ext>
            </a:extLst>
          </p:cNvPr>
          <p:cNvGrpSpPr/>
          <p:nvPr/>
        </p:nvGrpSpPr>
        <p:grpSpPr>
          <a:xfrm>
            <a:off x="727099" y="4021481"/>
            <a:ext cx="2465000" cy="2321010"/>
            <a:chOff x="310094" y="1128479"/>
            <a:chExt cx="2994791" cy="2826662"/>
          </a:xfrm>
        </p:grpSpPr>
        <p:grpSp>
          <p:nvGrpSpPr>
            <p:cNvPr id="69" name="Group 21">
              <a:extLst>
                <a:ext uri="{FF2B5EF4-FFF2-40B4-BE49-F238E27FC236}">
                  <a16:creationId xmlns:a16="http://schemas.microsoft.com/office/drawing/2014/main" id="{B2A0EAA4-F82C-B140-A6ED-1AAB3D16EE99}"/>
                </a:ext>
              </a:extLst>
            </p:cNvPr>
            <p:cNvGrpSpPr/>
            <p:nvPr/>
          </p:nvGrpSpPr>
          <p:grpSpPr>
            <a:xfrm rot="16200000" flipH="1">
              <a:off x="1802914" y="414327"/>
              <a:ext cx="80605" cy="2142973"/>
              <a:chOff x="1419701" y="3820431"/>
              <a:chExt cx="81730" cy="1970874"/>
            </a:xfrm>
          </p:grpSpPr>
          <p:sp>
            <p:nvSpPr>
              <p:cNvPr id="82" name="Left Bracket 26">
                <a:extLst>
                  <a:ext uri="{FF2B5EF4-FFF2-40B4-BE49-F238E27FC236}">
                    <a16:creationId xmlns:a16="http://schemas.microsoft.com/office/drawing/2014/main" id="{0AFD9118-BEF2-6847-A0B5-9C12EDAF4700}"/>
                  </a:ext>
                </a:extLst>
              </p:cNvPr>
              <p:cNvSpPr/>
              <p:nvPr/>
            </p:nvSpPr>
            <p:spPr>
              <a:xfrm>
                <a:off x="1419712" y="3820431"/>
                <a:ext cx="81719" cy="827722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83" name="Left Bracket 27">
                <a:extLst>
                  <a:ext uri="{FF2B5EF4-FFF2-40B4-BE49-F238E27FC236}">
                    <a16:creationId xmlns:a16="http://schemas.microsoft.com/office/drawing/2014/main" id="{5FC204E8-D984-1E45-A400-8DB023C0DD88}"/>
                  </a:ext>
                </a:extLst>
              </p:cNvPr>
              <p:cNvSpPr/>
              <p:nvPr/>
            </p:nvSpPr>
            <p:spPr>
              <a:xfrm>
                <a:off x="1419705" y="4650493"/>
                <a:ext cx="81719" cy="761504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84" name="Left Bracket 28">
                <a:extLst>
                  <a:ext uri="{FF2B5EF4-FFF2-40B4-BE49-F238E27FC236}">
                    <a16:creationId xmlns:a16="http://schemas.microsoft.com/office/drawing/2014/main" id="{6C041A92-3441-2748-949B-C93BA0CBFEE1}"/>
                  </a:ext>
                </a:extLst>
              </p:cNvPr>
              <p:cNvSpPr/>
              <p:nvPr/>
            </p:nvSpPr>
            <p:spPr>
              <a:xfrm>
                <a:off x="1419701" y="5427107"/>
                <a:ext cx="81719" cy="364198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AED45D1-3B87-D942-AC8D-DEBDCB4B37E4}"/>
                </a:ext>
              </a:extLst>
            </p:cNvPr>
            <p:cNvGrpSpPr/>
            <p:nvPr/>
          </p:nvGrpSpPr>
          <p:grpSpPr>
            <a:xfrm>
              <a:off x="784096" y="1128479"/>
              <a:ext cx="2520789" cy="374829"/>
              <a:chOff x="784096" y="1128479"/>
              <a:chExt cx="2520789" cy="374829"/>
            </a:xfrm>
          </p:grpSpPr>
          <p:sp>
            <p:nvSpPr>
              <p:cNvPr id="79" name="TextBox 23">
                <a:extLst>
                  <a:ext uri="{FF2B5EF4-FFF2-40B4-BE49-F238E27FC236}">
                    <a16:creationId xmlns:a16="http://schemas.microsoft.com/office/drawing/2014/main" id="{A416DB4D-F4FB-8642-AB8F-2C65DAC2546E}"/>
                  </a:ext>
                </a:extLst>
              </p:cNvPr>
              <p:cNvSpPr txBox="1"/>
              <p:nvPr/>
            </p:nvSpPr>
            <p:spPr>
              <a:xfrm>
                <a:off x="784096" y="1128480"/>
                <a:ext cx="892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effectLst>
                      <a:glow rad="50800">
                        <a:schemeClr val="bg1"/>
                      </a:glow>
                    </a:effectLst>
                  </a:rPr>
                  <a:t>ADHD</a:t>
                </a:r>
              </a:p>
            </p:txBody>
          </p:sp>
          <p:sp>
            <p:nvSpPr>
              <p:cNvPr id="80" name="TextBox 24">
                <a:extLst>
                  <a:ext uri="{FF2B5EF4-FFF2-40B4-BE49-F238E27FC236}">
                    <a16:creationId xmlns:a16="http://schemas.microsoft.com/office/drawing/2014/main" id="{10D3E567-CD4D-5B4C-B62C-2A8FF416787E}"/>
                  </a:ext>
                </a:extLst>
              </p:cNvPr>
              <p:cNvSpPr txBox="1"/>
              <p:nvPr/>
            </p:nvSpPr>
            <p:spPr>
              <a:xfrm>
                <a:off x="1621143" y="1128480"/>
                <a:ext cx="892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effectLst>
                      <a:glow rad="50800">
                        <a:schemeClr val="bg1"/>
                      </a:glow>
                    </a:effectLst>
                  </a:rPr>
                  <a:t>ASD</a:t>
                </a:r>
              </a:p>
            </p:txBody>
          </p:sp>
          <p:sp>
            <p:nvSpPr>
              <p:cNvPr id="81" name="TextBox 25">
                <a:extLst>
                  <a:ext uri="{FF2B5EF4-FFF2-40B4-BE49-F238E27FC236}">
                    <a16:creationId xmlns:a16="http://schemas.microsoft.com/office/drawing/2014/main" id="{C1770E2B-0DFD-C543-94AF-214230A43021}"/>
                  </a:ext>
                </a:extLst>
              </p:cNvPr>
              <p:cNvSpPr txBox="1"/>
              <p:nvPr/>
            </p:nvSpPr>
            <p:spPr>
              <a:xfrm>
                <a:off x="2223031" y="1128479"/>
                <a:ext cx="1081854" cy="374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 err="1">
                    <a:effectLst>
                      <a:glow rad="50800">
                        <a:schemeClr val="bg1"/>
                      </a:glow>
                    </a:effectLst>
                  </a:rPr>
                  <a:t>PedCon</a:t>
                </a:r>
                <a:endParaRPr lang="en-US" sz="1400" b="1" dirty="0"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71" name="Group 21">
              <a:extLst>
                <a:ext uri="{FF2B5EF4-FFF2-40B4-BE49-F238E27FC236}">
                  <a16:creationId xmlns:a16="http://schemas.microsoft.com/office/drawing/2014/main" id="{89BBAA23-62CC-0846-8AA7-ED27A17CD0D8}"/>
                </a:ext>
              </a:extLst>
            </p:cNvPr>
            <p:cNvGrpSpPr/>
            <p:nvPr/>
          </p:nvGrpSpPr>
          <p:grpSpPr>
            <a:xfrm>
              <a:off x="657093" y="1549400"/>
              <a:ext cx="80605" cy="2117573"/>
              <a:chOff x="1419701" y="3820431"/>
              <a:chExt cx="81730" cy="1947514"/>
            </a:xfrm>
          </p:grpSpPr>
          <p:sp>
            <p:nvSpPr>
              <p:cNvPr id="76" name="Left Bracket 26">
                <a:extLst>
                  <a:ext uri="{FF2B5EF4-FFF2-40B4-BE49-F238E27FC236}">
                    <a16:creationId xmlns:a16="http://schemas.microsoft.com/office/drawing/2014/main" id="{B98D13AA-8CF8-6D4C-A3B5-05A548A5E721}"/>
                  </a:ext>
                </a:extLst>
              </p:cNvPr>
              <p:cNvSpPr/>
              <p:nvPr/>
            </p:nvSpPr>
            <p:spPr>
              <a:xfrm>
                <a:off x="1419712" y="3820431"/>
                <a:ext cx="81719" cy="827722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77" name="Left Bracket 27">
                <a:extLst>
                  <a:ext uri="{FF2B5EF4-FFF2-40B4-BE49-F238E27FC236}">
                    <a16:creationId xmlns:a16="http://schemas.microsoft.com/office/drawing/2014/main" id="{AE6613A0-3258-344C-8E66-8F8DAB3D0113}"/>
                  </a:ext>
                </a:extLst>
              </p:cNvPr>
              <p:cNvSpPr/>
              <p:nvPr/>
            </p:nvSpPr>
            <p:spPr>
              <a:xfrm>
                <a:off x="1419705" y="4650493"/>
                <a:ext cx="81719" cy="761504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78" name="Left Bracket 28">
                <a:extLst>
                  <a:ext uri="{FF2B5EF4-FFF2-40B4-BE49-F238E27FC236}">
                    <a16:creationId xmlns:a16="http://schemas.microsoft.com/office/drawing/2014/main" id="{431A5226-0A7A-F94D-ABA5-380C0F765F85}"/>
                  </a:ext>
                </a:extLst>
              </p:cNvPr>
              <p:cNvSpPr/>
              <p:nvPr/>
            </p:nvSpPr>
            <p:spPr>
              <a:xfrm>
                <a:off x="1419701" y="5403747"/>
                <a:ext cx="81719" cy="364198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EF55982-EFA9-AE43-8DF1-C2D800C07468}"/>
                </a:ext>
              </a:extLst>
            </p:cNvPr>
            <p:cNvGrpSpPr/>
            <p:nvPr/>
          </p:nvGrpSpPr>
          <p:grpSpPr>
            <a:xfrm rot="16200000" flipH="1">
              <a:off x="-715246" y="2555875"/>
              <a:ext cx="2424606" cy="373926"/>
              <a:chOff x="784096" y="1110796"/>
              <a:chExt cx="2424606" cy="373926"/>
            </a:xfrm>
          </p:grpSpPr>
          <p:sp>
            <p:nvSpPr>
              <p:cNvPr id="73" name="TextBox 23">
                <a:extLst>
                  <a:ext uri="{FF2B5EF4-FFF2-40B4-BE49-F238E27FC236}">
                    <a16:creationId xmlns:a16="http://schemas.microsoft.com/office/drawing/2014/main" id="{F2BD93D8-B7CB-7D4D-9D6F-58A7B9076D0C}"/>
                  </a:ext>
                </a:extLst>
              </p:cNvPr>
              <p:cNvSpPr txBox="1"/>
              <p:nvPr/>
            </p:nvSpPr>
            <p:spPr>
              <a:xfrm>
                <a:off x="784096" y="1143868"/>
                <a:ext cx="892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effectLst>
                      <a:glow rad="50800">
                        <a:schemeClr val="bg1"/>
                      </a:glow>
                    </a:effectLst>
                  </a:rPr>
                  <a:t>ADHD</a:t>
                </a:r>
              </a:p>
            </p:txBody>
          </p:sp>
          <p:sp>
            <p:nvSpPr>
              <p:cNvPr id="74" name="TextBox 24">
                <a:extLst>
                  <a:ext uri="{FF2B5EF4-FFF2-40B4-BE49-F238E27FC236}">
                    <a16:creationId xmlns:a16="http://schemas.microsoft.com/office/drawing/2014/main" id="{38C72163-8740-444F-BF82-89541B84A88E}"/>
                  </a:ext>
                </a:extLst>
              </p:cNvPr>
              <p:cNvSpPr txBox="1"/>
              <p:nvPr/>
            </p:nvSpPr>
            <p:spPr>
              <a:xfrm>
                <a:off x="1621143" y="1143869"/>
                <a:ext cx="892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effectLst>
                      <a:glow rad="50800">
                        <a:schemeClr val="bg1"/>
                      </a:glow>
                    </a:effectLst>
                  </a:rPr>
                  <a:t>ASD</a:t>
                </a:r>
              </a:p>
            </p:txBody>
          </p:sp>
          <p:sp>
            <p:nvSpPr>
              <p:cNvPr id="75" name="TextBox 25">
                <a:extLst>
                  <a:ext uri="{FF2B5EF4-FFF2-40B4-BE49-F238E27FC236}">
                    <a16:creationId xmlns:a16="http://schemas.microsoft.com/office/drawing/2014/main" id="{1214F729-2D0F-4B4A-BC4D-A74E733D97DB}"/>
                  </a:ext>
                </a:extLst>
              </p:cNvPr>
              <p:cNvSpPr txBox="1"/>
              <p:nvPr/>
            </p:nvSpPr>
            <p:spPr>
              <a:xfrm>
                <a:off x="2165925" y="1110796"/>
                <a:ext cx="1042777" cy="373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 err="1">
                    <a:effectLst>
                      <a:glow rad="50800">
                        <a:schemeClr val="bg1"/>
                      </a:glow>
                    </a:effectLst>
                  </a:rPr>
                  <a:t>PedCon</a:t>
                </a:r>
                <a:endParaRPr lang="en-US" sz="1400" b="1" dirty="0"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2F470AC-7CD4-744B-973A-2EAB4DD144C0}"/>
              </a:ext>
            </a:extLst>
          </p:cNvPr>
          <p:cNvGrpSpPr/>
          <p:nvPr/>
        </p:nvGrpSpPr>
        <p:grpSpPr>
          <a:xfrm>
            <a:off x="3382271" y="4021482"/>
            <a:ext cx="2465001" cy="2321011"/>
            <a:chOff x="310092" y="1128480"/>
            <a:chExt cx="2994793" cy="2826663"/>
          </a:xfrm>
        </p:grpSpPr>
        <p:grpSp>
          <p:nvGrpSpPr>
            <p:cNvPr id="86" name="Group 21">
              <a:extLst>
                <a:ext uri="{FF2B5EF4-FFF2-40B4-BE49-F238E27FC236}">
                  <a16:creationId xmlns:a16="http://schemas.microsoft.com/office/drawing/2014/main" id="{BDFD132B-DC75-2A45-97C5-DFE158DD19DD}"/>
                </a:ext>
              </a:extLst>
            </p:cNvPr>
            <p:cNvGrpSpPr/>
            <p:nvPr/>
          </p:nvGrpSpPr>
          <p:grpSpPr>
            <a:xfrm rot="16200000" flipH="1">
              <a:off x="1802914" y="414327"/>
              <a:ext cx="80605" cy="2142973"/>
              <a:chOff x="1419701" y="3820431"/>
              <a:chExt cx="81730" cy="1970874"/>
            </a:xfrm>
          </p:grpSpPr>
          <p:sp>
            <p:nvSpPr>
              <p:cNvPr id="99" name="Left Bracket 26">
                <a:extLst>
                  <a:ext uri="{FF2B5EF4-FFF2-40B4-BE49-F238E27FC236}">
                    <a16:creationId xmlns:a16="http://schemas.microsoft.com/office/drawing/2014/main" id="{E0AF0EE7-27CC-A949-B57A-D29A317DE1F5}"/>
                  </a:ext>
                </a:extLst>
              </p:cNvPr>
              <p:cNvSpPr/>
              <p:nvPr/>
            </p:nvSpPr>
            <p:spPr>
              <a:xfrm>
                <a:off x="1419712" y="3820431"/>
                <a:ext cx="81719" cy="827722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100" name="Left Bracket 27">
                <a:extLst>
                  <a:ext uri="{FF2B5EF4-FFF2-40B4-BE49-F238E27FC236}">
                    <a16:creationId xmlns:a16="http://schemas.microsoft.com/office/drawing/2014/main" id="{A3E68CBE-8B09-864E-B3AE-36986BC08331}"/>
                  </a:ext>
                </a:extLst>
              </p:cNvPr>
              <p:cNvSpPr/>
              <p:nvPr/>
            </p:nvSpPr>
            <p:spPr>
              <a:xfrm>
                <a:off x="1419705" y="4650493"/>
                <a:ext cx="81719" cy="761504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101" name="Left Bracket 28">
                <a:extLst>
                  <a:ext uri="{FF2B5EF4-FFF2-40B4-BE49-F238E27FC236}">
                    <a16:creationId xmlns:a16="http://schemas.microsoft.com/office/drawing/2014/main" id="{C9169611-30A4-7A45-8D0C-394D7FECC740}"/>
                  </a:ext>
                </a:extLst>
              </p:cNvPr>
              <p:cNvSpPr/>
              <p:nvPr/>
            </p:nvSpPr>
            <p:spPr>
              <a:xfrm>
                <a:off x="1419701" y="5427107"/>
                <a:ext cx="81719" cy="364198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A4310F4-8CF7-D146-9ACB-93EE7A2AE0EF}"/>
                </a:ext>
              </a:extLst>
            </p:cNvPr>
            <p:cNvGrpSpPr/>
            <p:nvPr/>
          </p:nvGrpSpPr>
          <p:grpSpPr>
            <a:xfrm>
              <a:off x="784096" y="1128480"/>
              <a:ext cx="2520789" cy="374830"/>
              <a:chOff x="784096" y="1128480"/>
              <a:chExt cx="2520789" cy="374830"/>
            </a:xfrm>
          </p:grpSpPr>
          <p:sp>
            <p:nvSpPr>
              <p:cNvPr id="96" name="TextBox 23">
                <a:extLst>
                  <a:ext uri="{FF2B5EF4-FFF2-40B4-BE49-F238E27FC236}">
                    <a16:creationId xmlns:a16="http://schemas.microsoft.com/office/drawing/2014/main" id="{44737C71-35FF-CB48-89E1-D29FE191A60A}"/>
                  </a:ext>
                </a:extLst>
              </p:cNvPr>
              <p:cNvSpPr txBox="1"/>
              <p:nvPr/>
            </p:nvSpPr>
            <p:spPr>
              <a:xfrm>
                <a:off x="784096" y="1128480"/>
                <a:ext cx="892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effectLst>
                      <a:glow rad="50800">
                        <a:schemeClr val="bg1"/>
                      </a:glow>
                    </a:effectLst>
                  </a:rPr>
                  <a:t>ADHD</a:t>
                </a:r>
              </a:p>
            </p:txBody>
          </p:sp>
          <p:sp>
            <p:nvSpPr>
              <p:cNvPr id="97" name="TextBox 24">
                <a:extLst>
                  <a:ext uri="{FF2B5EF4-FFF2-40B4-BE49-F238E27FC236}">
                    <a16:creationId xmlns:a16="http://schemas.microsoft.com/office/drawing/2014/main" id="{626F01F9-BC8E-6145-85DD-B34C7ECD7DAD}"/>
                  </a:ext>
                </a:extLst>
              </p:cNvPr>
              <p:cNvSpPr txBox="1"/>
              <p:nvPr/>
            </p:nvSpPr>
            <p:spPr>
              <a:xfrm>
                <a:off x="1621143" y="1128480"/>
                <a:ext cx="892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effectLst>
                      <a:glow rad="50800">
                        <a:schemeClr val="bg1"/>
                      </a:glow>
                    </a:effectLst>
                  </a:rPr>
                  <a:t>ASD</a:t>
                </a:r>
              </a:p>
            </p:txBody>
          </p:sp>
          <p:sp>
            <p:nvSpPr>
              <p:cNvPr id="98" name="TextBox 25">
                <a:extLst>
                  <a:ext uri="{FF2B5EF4-FFF2-40B4-BE49-F238E27FC236}">
                    <a16:creationId xmlns:a16="http://schemas.microsoft.com/office/drawing/2014/main" id="{C0246A3A-7E2E-1A4D-86C9-F798CFF85EB4}"/>
                  </a:ext>
                </a:extLst>
              </p:cNvPr>
              <p:cNvSpPr txBox="1"/>
              <p:nvPr/>
            </p:nvSpPr>
            <p:spPr>
              <a:xfrm>
                <a:off x="2223031" y="1128480"/>
                <a:ext cx="1081854" cy="37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 err="1">
                    <a:effectLst>
                      <a:glow rad="50800">
                        <a:schemeClr val="bg1"/>
                      </a:glow>
                    </a:effectLst>
                  </a:rPr>
                  <a:t>PedCon</a:t>
                </a:r>
                <a:endParaRPr lang="en-US" sz="1400" b="1" dirty="0"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D1396B5B-C186-6147-B81D-40C43B14D139}"/>
                </a:ext>
              </a:extLst>
            </p:cNvPr>
            <p:cNvGrpSpPr/>
            <p:nvPr/>
          </p:nvGrpSpPr>
          <p:grpSpPr>
            <a:xfrm>
              <a:off x="657093" y="1549400"/>
              <a:ext cx="80605" cy="2117573"/>
              <a:chOff x="1419701" y="3820431"/>
              <a:chExt cx="81730" cy="1947514"/>
            </a:xfrm>
          </p:grpSpPr>
          <p:sp>
            <p:nvSpPr>
              <p:cNvPr id="93" name="Left Bracket 26">
                <a:extLst>
                  <a:ext uri="{FF2B5EF4-FFF2-40B4-BE49-F238E27FC236}">
                    <a16:creationId xmlns:a16="http://schemas.microsoft.com/office/drawing/2014/main" id="{1FF4AFA4-BD44-0F44-A215-83724E902CAC}"/>
                  </a:ext>
                </a:extLst>
              </p:cNvPr>
              <p:cNvSpPr/>
              <p:nvPr/>
            </p:nvSpPr>
            <p:spPr>
              <a:xfrm>
                <a:off x="1419712" y="3820431"/>
                <a:ext cx="81719" cy="827722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94" name="Left Bracket 27">
                <a:extLst>
                  <a:ext uri="{FF2B5EF4-FFF2-40B4-BE49-F238E27FC236}">
                    <a16:creationId xmlns:a16="http://schemas.microsoft.com/office/drawing/2014/main" id="{9C310362-2C0B-BE46-B8A0-051EAFAF59CF}"/>
                  </a:ext>
                </a:extLst>
              </p:cNvPr>
              <p:cNvSpPr/>
              <p:nvPr/>
            </p:nvSpPr>
            <p:spPr>
              <a:xfrm>
                <a:off x="1419705" y="4650493"/>
                <a:ext cx="81719" cy="761504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95" name="Left Bracket 28">
                <a:extLst>
                  <a:ext uri="{FF2B5EF4-FFF2-40B4-BE49-F238E27FC236}">
                    <a16:creationId xmlns:a16="http://schemas.microsoft.com/office/drawing/2014/main" id="{D6E4692B-A4E3-354A-90E1-0676C3CB12BC}"/>
                  </a:ext>
                </a:extLst>
              </p:cNvPr>
              <p:cNvSpPr/>
              <p:nvPr/>
            </p:nvSpPr>
            <p:spPr>
              <a:xfrm>
                <a:off x="1419701" y="5403747"/>
                <a:ext cx="81719" cy="364198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CFB258A-5A13-B34B-A467-440A26196D0A}"/>
                </a:ext>
              </a:extLst>
            </p:cNvPr>
            <p:cNvGrpSpPr/>
            <p:nvPr/>
          </p:nvGrpSpPr>
          <p:grpSpPr>
            <a:xfrm rot="16200000" flipH="1">
              <a:off x="-715248" y="2555877"/>
              <a:ext cx="2424606" cy="373926"/>
              <a:chOff x="784096" y="1110796"/>
              <a:chExt cx="2424606" cy="373926"/>
            </a:xfrm>
          </p:grpSpPr>
          <p:sp>
            <p:nvSpPr>
              <p:cNvPr id="90" name="TextBox 23">
                <a:extLst>
                  <a:ext uri="{FF2B5EF4-FFF2-40B4-BE49-F238E27FC236}">
                    <a16:creationId xmlns:a16="http://schemas.microsoft.com/office/drawing/2014/main" id="{B283EAAB-817F-5842-BAA6-478168449167}"/>
                  </a:ext>
                </a:extLst>
              </p:cNvPr>
              <p:cNvSpPr txBox="1"/>
              <p:nvPr/>
            </p:nvSpPr>
            <p:spPr>
              <a:xfrm>
                <a:off x="784096" y="1143869"/>
                <a:ext cx="892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effectLst>
                      <a:glow rad="50800">
                        <a:schemeClr val="bg1"/>
                      </a:glow>
                    </a:effectLst>
                  </a:rPr>
                  <a:t>ADHD</a:t>
                </a:r>
              </a:p>
            </p:txBody>
          </p:sp>
          <p:sp>
            <p:nvSpPr>
              <p:cNvPr id="91" name="TextBox 24">
                <a:extLst>
                  <a:ext uri="{FF2B5EF4-FFF2-40B4-BE49-F238E27FC236}">
                    <a16:creationId xmlns:a16="http://schemas.microsoft.com/office/drawing/2014/main" id="{E5F7C045-442D-9541-B449-7AE614CABB0E}"/>
                  </a:ext>
                </a:extLst>
              </p:cNvPr>
              <p:cNvSpPr txBox="1"/>
              <p:nvPr/>
            </p:nvSpPr>
            <p:spPr>
              <a:xfrm>
                <a:off x="1621143" y="1143869"/>
                <a:ext cx="892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effectLst>
                      <a:glow rad="50800">
                        <a:schemeClr val="bg1"/>
                      </a:glow>
                    </a:effectLst>
                  </a:rPr>
                  <a:t>ASD</a:t>
                </a:r>
              </a:p>
            </p:txBody>
          </p:sp>
          <p:sp>
            <p:nvSpPr>
              <p:cNvPr id="92" name="TextBox 25">
                <a:extLst>
                  <a:ext uri="{FF2B5EF4-FFF2-40B4-BE49-F238E27FC236}">
                    <a16:creationId xmlns:a16="http://schemas.microsoft.com/office/drawing/2014/main" id="{3236F8D9-C2BF-D648-8CE2-FE9C8C1BF390}"/>
                  </a:ext>
                </a:extLst>
              </p:cNvPr>
              <p:cNvSpPr txBox="1"/>
              <p:nvPr/>
            </p:nvSpPr>
            <p:spPr>
              <a:xfrm>
                <a:off x="2165925" y="1110796"/>
                <a:ext cx="1042777" cy="373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 err="1">
                    <a:effectLst>
                      <a:glow rad="50800">
                        <a:schemeClr val="bg1"/>
                      </a:glow>
                    </a:effectLst>
                  </a:rPr>
                  <a:t>PedCon</a:t>
                </a:r>
                <a:endParaRPr lang="en-US" sz="1400" b="1" dirty="0"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9B325F7-3210-2241-9EA5-EDA8AF6F8CDC}"/>
              </a:ext>
            </a:extLst>
          </p:cNvPr>
          <p:cNvGrpSpPr/>
          <p:nvPr/>
        </p:nvGrpSpPr>
        <p:grpSpPr>
          <a:xfrm>
            <a:off x="6100946" y="4021481"/>
            <a:ext cx="2432687" cy="2321012"/>
            <a:chOff x="310092" y="1128479"/>
            <a:chExt cx="2955534" cy="2826664"/>
          </a:xfrm>
        </p:grpSpPr>
        <p:grpSp>
          <p:nvGrpSpPr>
            <p:cNvPr id="103" name="Group 21">
              <a:extLst>
                <a:ext uri="{FF2B5EF4-FFF2-40B4-BE49-F238E27FC236}">
                  <a16:creationId xmlns:a16="http://schemas.microsoft.com/office/drawing/2014/main" id="{1FB837EF-9718-FC4F-8DFC-81A67FC1A125}"/>
                </a:ext>
              </a:extLst>
            </p:cNvPr>
            <p:cNvGrpSpPr/>
            <p:nvPr/>
          </p:nvGrpSpPr>
          <p:grpSpPr>
            <a:xfrm rot="16200000" flipH="1">
              <a:off x="1802914" y="414327"/>
              <a:ext cx="80605" cy="2142973"/>
              <a:chOff x="1419701" y="3820431"/>
              <a:chExt cx="81730" cy="1970874"/>
            </a:xfrm>
          </p:grpSpPr>
          <p:sp>
            <p:nvSpPr>
              <p:cNvPr id="116" name="Left Bracket 26">
                <a:extLst>
                  <a:ext uri="{FF2B5EF4-FFF2-40B4-BE49-F238E27FC236}">
                    <a16:creationId xmlns:a16="http://schemas.microsoft.com/office/drawing/2014/main" id="{DC476618-DFCE-AF44-B555-B4316A1301DB}"/>
                  </a:ext>
                </a:extLst>
              </p:cNvPr>
              <p:cNvSpPr/>
              <p:nvPr/>
            </p:nvSpPr>
            <p:spPr>
              <a:xfrm>
                <a:off x="1419712" y="3820431"/>
                <a:ext cx="81719" cy="827722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117" name="Left Bracket 27">
                <a:extLst>
                  <a:ext uri="{FF2B5EF4-FFF2-40B4-BE49-F238E27FC236}">
                    <a16:creationId xmlns:a16="http://schemas.microsoft.com/office/drawing/2014/main" id="{4C9FE2C0-00AC-C343-8E96-1D2D1FEF5F27}"/>
                  </a:ext>
                </a:extLst>
              </p:cNvPr>
              <p:cNvSpPr/>
              <p:nvPr/>
            </p:nvSpPr>
            <p:spPr>
              <a:xfrm>
                <a:off x="1419705" y="4650493"/>
                <a:ext cx="81719" cy="761504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118" name="Left Bracket 28">
                <a:extLst>
                  <a:ext uri="{FF2B5EF4-FFF2-40B4-BE49-F238E27FC236}">
                    <a16:creationId xmlns:a16="http://schemas.microsoft.com/office/drawing/2014/main" id="{66B38217-0791-4946-92EC-830D96547C1B}"/>
                  </a:ext>
                </a:extLst>
              </p:cNvPr>
              <p:cNvSpPr/>
              <p:nvPr/>
            </p:nvSpPr>
            <p:spPr>
              <a:xfrm>
                <a:off x="1419701" y="5427107"/>
                <a:ext cx="81719" cy="364198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3BAE087-B4E4-BC41-8CC5-F1E9F4FFE418}"/>
                </a:ext>
              </a:extLst>
            </p:cNvPr>
            <p:cNvGrpSpPr/>
            <p:nvPr/>
          </p:nvGrpSpPr>
          <p:grpSpPr>
            <a:xfrm>
              <a:off x="784096" y="1128479"/>
              <a:ext cx="2481530" cy="374829"/>
              <a:chOff x="784096" y="1128479"/>
              <a:chExt cx="2481530" cy="374829"/>
            </a:xfrm>
          </p:grpSpPr>
          <p:sp>
            <p:nvSpPr>
              <p:cNvPr id="113" name="TextBox 23">
                <a:extLst>
                  <a:ext uri="{FF2B5EF4-FFF2-40B4-BE49-F238E27FC236}">
                    <a16:creationId xmlns:a16="http://schemas.microsoft.com/office/drawing/2014/main" id="{802CB3CA-84CE-444F-9F23-0DBE091EBA21}"/>
                  </a:ext>
                </a:extLst>
              </p:cNvPr>
              <p:cNvSpPr txBox="1"/>
              <p:nvPr/>
            </p:nvSpPr>
            <p:spPr>
              <a:xfrm>
                <a:off x="784096" y="1128480"/>
                <a:ext cx="892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effectLst>
                      <a:glow rad="50800">
                        <a:schemeClr val="bg1"/>
                      </a:glow>
                    </a:effectLst>
                  </a:rPr>
                  <a:t>ADHD</a:t>
                </a:r>
              </a:p>
            </p:txBody>
          </p:sp>
          <p:sp>
            <p:nvSpPr>
              <p:cNvPr id="114" name="TextBox 24">
                <a:extLst>
                  <a:ext uri="{FF2B5EF4-FFF2-40B4-BE49-F238E27FC236}">
                    <a16:creationId xmlns:a16="http://schemas.microsoft.com/office/drawing/2014/main" id="{D778B9F0-A99F-144E-AFE3-A0E55A220780}"/>
                  </a:ext>
                </a:extLst>
              </p:cNvPr>
              <p:cNvSpPr txBox="1"/>
              <p:nvPr/>
            </p:nvSpPr>
            <p:spPr>
              <a:xfrm>
                <a:off x="1621143" y="1128480"/>
                <a:ext cx="892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effectLst>
                      <a:glow rad="50800">
                        <a:schemeClr val="bg1"/>
                      </a:glow>
                    </a:effectLst>
                  </a:rPr>
                  <a:t>ASD</a:t>
                </a:r>
              </a:p>
            </p:txBody>
          </p:sp>
          <p:sp>
            <p:nvSpPr>
              <p:cNvPr id="115" name="TextBox 25">
                <a:extLst>
                  <a:ext uri="{FF2B5EF4-FFF2-40B4-BE49-F238E27FC236}">
                    <a16:creationId xmlns:a16="http://schemas.microsoft.com/office/drawing/2014/main" id="{4F419042-E4C8-D148-A6F8-74584AAC7849}"/>
                  </a:ext>
                </a:extLst>
              </p:cNvPr>
              <p:cNvSpPr txBox="1"/>
              <p:nvPr/>
            </p:nvSpPr>
            <p:spPr>
              <a:xfrm>
                <a:off x="2223031" y="1128479"/>
                <a:ext cx="1042595" cy="374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 err="1">
                    <a:effectLst>
                      <a:glow rad="50800">
                        <a:schemeClr val="bg1"/>
                      </a:glow>
                    </a:effectLst>
                  </a:rPr>
                  <a:t>PedCon</a:t>
                </a:r>
                <a:endParaRPr lang="en-US" sz="1400" b="1" dirty="0"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05" name="Group 21">
              <a:extLst>
                <a:ext uri="{FF2B5EF4-FFF2-40B4-BE49-F238E27FC236}">
                  <a16:creationId xmlns:a16="http://schemas.microsoft.com/office/drawing/2014/main" id="{E215F7E8-A837-AA4B-BE4D-A3CDF07546B9}"/>
                </a:ext>
              </a:extLst>
            </p:cNvPr>
            <p:cNvGrpSpPr/>
            <p:nvPr/>
          </p:nvGrpSpPr>
          <p:grpSpPr>
            <a:xfrm>
              <a:off x="657093" y="1549400"/>
              <a:ext cx="80605" cy="2117573"/>
              <a:chOff x="1419701" y="3820431"/>
              <a:chExt cx="81730" cy="1947514"/>
            </a:xfrm>
          </p:grpSpPr>
          <p:sp>
            <p:nvSpPr>
              <p:cNvPr id="110" name="Left Bracket 26">
                <a:extLst>
                  <a:ext uri="{FF2B5EF4-FFF2-40B4-BE49-F238E27FC236}">
                    <a16:creationId xmlns:a16="http://schemas.microsoft.com/office/drawing/2014/main" id="{57FF9A08-3A2F-C946-B8D4-41F1D196EBED}"/>
                  </a:ext>
                </a:extLst>
              </p:cNvPr>
              <p:cNvSpPr/>
              <p:nvPr/>
            </p:nvSpPr>
            <p:spPr>
              <a:xfrm>
                <a:off x="1419712" y="3820431"/>
                <a:ext cx="81719" cy="827722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111" name="Left Bracket 27">
                <a:extLst>
                  <a:ext uri="{FF2B5EF4-FFF2-40B4-BE49-F238E27FC236}">
                    <a16:creationId xmlns:a16="http://schemas.microsoft.com/office/drawing/2014/main" id="{FE195385-A22F-604F-92E6-CAE4994888A1}"/>
                  </a:ext>
                </a:extLst>
              </p:cNvPr>
              <p:cNvSpPr/>
              <p:nvPr/>
            </p:nvSpPr>
            <p:spPr>
              <a:xfrm>
                <a:off x="1419705" y="4650493"/>
                <a:ext cx="81719" cy="761504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  <p:sp>
            <p:nvSpPr>
              <p:cNvPr id="112" name="Left Bracket 28">
                <a:extLst>
                  <a:ext uri="{FF2B5EF4-FFF2-40B4-BE49-F238E27FC236}">
                    <a16:creationId xmlns:a16="http://schemas.microsoft.com/office/drawing/2014/main" id="{BFC1C069-2D5C-804A-AE8D-56D2B4FBE251}"/>
                  </a:ext>
                </a:extLst>
              </p:cNvPr>
              <p:cNvSpPr/>
              <p:nvPr/>
            </p:nvSpPr>
            <p:spPr>
              <a:xfrm>
                <a:off x="1419701" y="5403747"/>
                <a:ext cx="81719" cy="364198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7568011-CAAA-E44D-AF48-C970CA068AFC}"/>
                </a:ext>
              </a:extLst>
            </p:cNvPr>
            <p:cNvGrpSpPr/>
            <p:nvPr/>
          </p:nvGrpSpPr>
          <p:grpSpPr>
            <a:xfrm rot="16200000" flipH="1">
              <a:off x="-715249" y="2555877"/>
              <a:ext cx="2424607" cy="373926"/>
              <a:chOff x="784096" y="1110795"/>
              <a:chExt cx="2424607" cy="373926"/>
            </a:xfrm>
          </p:grpSpPr>
          <p:sp>
            <p:nvSpPr>
              <p:cNvPr id="107" name="TextBox 23">
                <a:extLst>
                  <a:ext uri="{FF2B5EF4-FFF2-40B4-BE49-F238E27FC236}">
                    <a16:creationId xmlns:a16="http://schemas.microsoft.com/office/drawing/2014/main" id="{7CA72591-EA4B-554E-B419-07F89E2A462E}"/>
                  </a:ext>
                </a:extLst>
              </p:cNvPr>
              <p:cNvSpPr txBox="1"/>
              <p:nvPr/>
            </p:nvSpPr>
            <p:spPr>
              <a:xfrm>
                <a:off x="784096" y="1143869"/>
                <a:ext cx="892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effectLst>
                      <a:glow rad="50800">
                        <a:schemeClr val="bg1"/>
                      </a:glow>
                    </a:effectLst>
                  </a:rPr>
                  <a:t>ADHD</a:t>
                </a:r>
              </a:p>
            </p:txBody>
          </p:sp>
          <p:sp>
            <p:nvSpPr>
              <p:cNvPr id="108" name="TextBox 24">
                <a:extLst>
                  <a:ext uri="{FF2B5EF4-FFF2-40B4-BE49-F238E27FC236}">
                    <a16:creationId xmlns:a16="http://schemas.microsoft.com/office/drawing/2014/main" id="{200CA572-5B97-F84A-8916-D3F7AF714AEE}"/>
                  </a:ext>
                </a:extLst>
              </p:cNvPr>
              <p:cNvSpPr txBox="1"/>
              <p:nvPr/>
            </p:nvSpPr>
            <p:spPr>
              <a:xfrm>
                <a:off x="1621143" y="1143869"/>
                <a:ext cx="892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>
                    <a:effectLst>
                      <a:glow rad="50800">
                        <a:schemeClr val="bg1"/>
                      </a:glow>
                    </a:effectLst>
                  </a:rPr>
                  <a:t>ASD</a:t>
                </a:r>
              </a:p>
            </p:txBody>
          </p:sp>
          <p:sp>
            <p:nvSpPr>
              <p:cNvPr id="109" name="TextBox 25">
                <a:extLst>
                  <a:ext uri="{FF2B5EF4-FFF2-40B4-BE49-F238E27FC236}">
                    <a16:creationId xmlns:a16="http://schemas.microsoft.com/office/drawing/2014/main" id="{D901AB0F-F320-BE40-8099-FFB465B8EE7B}"/>
                  </a:ext>
                </a:extLst>
              </p:cNvPr>
              <p:cNvSpPr txBox="1"/>
              <p:nvPr/>
            </p:nvSpPr>
            <p:spPr>
              <a:xfrm>
                <a:off x="2165925" y="1110795"/>
                <a:ext cx="1042778" cy="373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 err="1">
                    <a:effectLst>
                      <a:glow rad="50800">
                        <a:schemeClr val="bg1"/>
                      </a:glow>
                    </a:effectLst>
                  </a:rPr>
                  <a:t>PedCon</a:t>
                </a:r>
                <a:endParaRPr lang="en-US" sz="1400" b="1" dirty="0"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</p:grp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2E13D8F4-B965-2F47-B387-B5FE9D268C6B}"/>
              </a:ext>
            </a:extLst>
          </p:cNvPr>
          <p:cNvSpPr txBox="1"/>
          <p:nvPr/>
        </p:nvSpPr>
        <p:spPr>
          <a:xfrm>
            <a:off x="849777" y="3567387"/>
            <a:ext cx="241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Gromov-Hausdorff</a:t>
            </a:r>
            <a:r>
              <a:rPr lang="en-US" dirty="0"/>
              <a:t> (GH)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FDE2E60-922B-C24E-A081-DF8CA29E87DA}"/>
              </a:ext>
            </a:extLst>
          </p:cNvPr>
          <p:cNvSpPr txBox="1"/>
          <p:nvPr/>
        </p:nvSpPr>
        <p:spPr>
          <a:xfrm>
            <a:off x="3457353" y="3529212"/>
            <a:ext cx="2366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Bottleneck of CC (bot0)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1EC4A13-3D03-DA44-96C8-CFFF1245FC5C}"/>
              </a:ext>
            </a:extLst>
          </p:cNvPr>
          <p:cNvSpPr txBox="1"/>
          <p:nvPr/>
        </p:nvSpPr>
        <p:spPr>
          <a:xfrm>
            <a:off x="6195515" y="3514779"/>
            <a:ext cx="2531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Bottleneck of hole (bot1)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78228FB-E2E1-3545-B3DD-5793C584536A}"/>
              </a:ext>
            </a:extLst>
          </p:cNvPr>
          <p:cNvSpPr txBox="1"/>
          <p:nvPr/>
        </p:nvSpPr>
        <p:spPr>
          <a:xfrm>
            <a:off x="1368995" y="6143461"/>
            <a:ext cx="1250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KS-test (KS)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17E4DA6-6DF0-4446-BD0E-CE1105076FB2}"/>
              </a:ext>
            </a:extLst>
          </p:cNvPr>
          <p:cNvSpPr txBox="1"/>
          <p:nvPr/>
        </p:nvSpPr>
        <p:spPr>
          <a:xfrm>
            <a:off x="3596281" y="6143461"/>
            <a:ext cx="2224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of CC (kernel0)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73B7AAA-F197-0346-8FEA-6F26CBC9D987}"/>
              </a:ext>
            </a:extLst>
          </p:cNvPr>
          <p:cNvSpPr txBox="1"/>
          <p:nvPr/>
        </p:nvSpPr>
        <p:spPr>
          <a:xfrm>
            <a:off x="6118543" y="6143461"/>
            <a:ext cx="2390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of hole (kernel1)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C2B4F7-3FA3-5946-AA06-044A60E5EF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4097" y="1728263"/>
            <a:ext cx="1828823" cy="1782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941219-D901-904A-BCFF-070B99EA19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1097" y="1707533"/>
            <a:ext cx="1781831" cy="17881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71C0F3F-098F-2C4B-9DA2-02EF4339F0C2}"/>
              </a:ext>
            </a:extLst>
          </p:cNvPr>
          <p:cNvSpPr/>
          <p:nvPr/>
        </p:nvSpPr>
        <p:spPr>
          <a:xfrm>
            <a:off x="727098" y="4021481"/>
            <a:ext cx="2445386" cy="24913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17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476C1-F470-F14C-9B19-AE4C8A15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11EC0CC-0B7F-3E4B-9592-29E9464A8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976204"/>
              </p:ext>
            </p:extLst>
          </p:nvPr>
        </p:nvGraphicFramePr>
        <p:xfrm>
          <a:off x="885824" y="2344459"/>
          <a:ext cx="74972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937266207"/>
                    </a:ext>
                  </a:extLst>
                </a:gridCol>
                <a:gridCol w="935567">
                  <a:extLst>
                    <a:ext uri="{9D8B030D-6E8A-4147-A177-3AD203B41FA5}">
                      <a16:colId xmlns:a16="http://schemas.microsoft.com/office/drawing/2014/main" val="822419801"/>
                    </a:ext>
                  </a:extLst>
                </a:gridCol>
                <a:gridCol w="935567">
                  <a:extLst>
                    <a:ext uri="{9D8B030D-6E8A-4147-A177-3AD203B41FA5}">
                      <a16:colId xmlns:a16="http://schemas.microsoft.com/office/drawing/2014/main" val="3457751765"/>
                    </a:ext>
                  </a:extLst>
                </a:gridCol>
                <a:gridCol w="935567">
                  <a:extLst>
                    <a:ext uri="{9D8B030D-6E8A-4147-A177-3AD203B41FA5}">
                      <a16:colId xmlns:a16="http://schemas.microsoft.com/office/drawing/2014/main" val="3023288324"/>
                    </a:ext>
                  </a:extLst>
                </a:gridCol>
                <a:gridCol w="935567">
                  <a:extLst>
                    <a:ext uri="{9D8B030D-6E8A-4147-A177-3AD203B41FA5}">
                      <a16:colId xmlns:a16="http://schemas.microsoft.com/office/drawing/2014/main" val="2648824410"/>
                    </a:ext>
                  </a:extLst>
                </a:gridCol>
                <a:gridCol w="935567">
                  <a:extLst>
                    <a:ext uri="{9D8B030D-6E8A-4147-A177-3AD203B41FA5}">
                      <a16:colId xmlns:a16="http://schemas.microsoft.com/office/drawing/2014/main" val="1333146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bot0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ker0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ker1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31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Clustering accuracy [%]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98</a:t>
                      </a:r>
                      <a:r>
                        <a:rPr lang="en-US" dirty="0"/>
                        <a:t>.</a:t>
                      </a:r>
                      <a:r>
                        <a:rPr lang="en-US" altLang="ko-KR" dirty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88</a:t>
                      </a:r>
                      <a:r>
                        <a:rPr lang="en-US" dirty="0"/>
                        <a:t>.</a:t>
                      </a:r>
                      <a:r>
                        <a:rPr lang="en-US" altLang="ko-KR" dirty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59585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9B943CB1-E5AB-6742-B8C2-4D082FF420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867751"/>
                  </p:ext>
                </p:extLst>
              </p:nvPr>
            </p:nvGraphicFramePr>
            <p:xfrm>
              <a:off x="885822" y="4089374"/>
              <a:ext cx="7497235" cy="906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19400">
                      <a:extLst>
                        <a:ext uri="{9D8B030D-6E8A-4147-A177-3AD203B41FA5}">
                          <a16:colId xmlns:a16="http://schemas.microsoft.com/office/drawing/2014/main" val="937266207"/>
                        </a:ext>
                      </a:extLst>
                    </a:gridCol>
                    <a:gridCol w="935567">
                      <a:extLst>
                        <a:ext uri="{9D8B030D-6E8A-4147-A177-3AD203B41FA5}">
                          <a16:colId xmlns:a16="http://schemas.microsoft.com/office/drawing/2014/main" val="822419801"/>
                        </a:ext>
                      </a:extLst>
                    </a:gridCol>
                    <a:gridCol w="935567">
                      <a:extLst>
                        <a:ext uri="{9D8B030D-6E8A-4147-A177-3AD203B41FA5}">
                          <a16:colId xmlns:a16="http://schemas.microsoft.com/office/drawing/2014/main" val="3457751765"/>
                        </a:ext>
                      </a:extLst>
                    </a:gridCol>
                    <a:gridCol w="935567">
                      <a:extLst>
                        <a:ext uri="{9D8B030D-6E8A-4147-A177-3AD203B41FA5}">
                          <a16:colId xmlns:a16="http://schemas.microsoft.com/office/drawing/2014/main" val="3023288324"/>
                        </a:ext>
                      </a:extLst>
                    </a:gridCol>
                    <a:gridCol w="935567">
                      <a:extLst>
                        <a:ext uri="{9D8B030D-6E8A-4147-A177-3AD203B41FA5}">
                          <a16:colId xmlns:a16="http://schemas.microsoft.com/office/drawing/2014/main" val="2648824410"/>
                        </a:ext>
                      </a:extLst>
                    </a:gridCol>
                    <a:gridCol w="935567">
                      <a:extLst>
                        <a:ext uri="{9D8B030D-6E8A-4147-A177-3AD203B41FA5}">
                          <a16:colId xmlns:a16="http://schemas.microsoft.com/office/drawing/2014/main" val="13331468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bot0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bot1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ker0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ker1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316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mean</m:t>
                                    </m:r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distance</m:t>
                                    </m:r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within</m:t>
                                    </m:r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group</m:t>
                                    </m:r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mean</m:t>
                                    </m:r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distance</m:t>
                                    </m:r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between</m:t>
                                    </m:r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groups</m:t>
                                    </m:r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0.35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</a:t>
                          </a:r>
                          <a:r>
                            <a:rPr lang="en-US" altLang="ko-KR" dirty="0"/>
                            <a:t>34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</a:t>
                          </a:r>
                          <a:r>
                            <a:rPr lang="en-US" altLang="ko-KR" dirty="0"/>
                            <a:t>66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859585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9B943CB1-E5AB-6742-B8C2-4D082FF420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867751"/>
                  </p:ext>
                </p:extLst>
              </p:nvPr>
            </p:nvGraphicFramePr>
            <p:xfrm>
              <a:off x="885822" y="4089374"/>
              <a:ext cx="7497235" cy="906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19400">
                      <a:extLst>
                        <a:ext uri="{9D8B030D-6E8A-4147-A177-3AD203B41FA5}">
                          <a16:colId xmlns:a16="http://schemas.microsoft.com/office/drawing/2014/main" val="937266207"/>
                        </a:ext>
                      </a:extLst>
                    </a:gridCol>
                    <a:gridCol w="935567">
                      <a:extLst>
                        <a:ext uri="{9D8B030D-6E8A-4147-A177-3AD203B41FA5}">
                          <a16:colId xmlns:a16="http://schemas.microsoft.com/office/drawing/2014/main" val="822419801"/>
                        </a:ext>
                      </a:extLst>
                    </a:gridCol>
                    <a:gridCol w="935567">
                      <a:extLst>
                        <a:ext uri="{9D8B030D-6E8A-4147-A177-3AD203B41FA5}">
                          <a16:colId xmlns:a16="http://schemas.microsoft.com/office/drawing/2014/main" val="3457751765"/>
                        </a:ext>
                      </a:extLst>
                    </a:gridCol>
                    <a:gridCol w="935567">
                      <a:extLst>
                        <a:ext uri="{9D8B030D-6E8A-4147-A177-3AD203B41FA5}">
                          <a16:colId xmlns:a16="http://schemas.microsoft.com/office/drawing/2014/main" val="3023288324"/>
                        </a:ext>
                      </a:extLst>
                    </a:gridCol>
                    <a:gridCol w="935567">
                      <a:extLst>
                        <a:ext uri="{9D8B030D-6E8A-4147-A177-3AD203B41FA5}">
                          <a16:colId xmlns:a16="http://schemas.microsoft.com/office/drawing/2014/main" val="2648824410"/>
                        </a:ext>
                      </a:extLst>
                    </a:gridCol>
                    <a:gridCol w="935567">
                      <a:extLst>
                        <a:ext uri="{9D8B030D-6E8A-4147-A177-3AD203B41FA5}">
                          <a16:colId xmlns:a16="http://schemas.microsoft.com/office/drawing/2014/main" val="13331468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bot0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bot1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ker0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ker1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31682"/>
                      </a:ext>
                    </a:extLst>
                  </a:tr>
                  <a:tr h="5356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72093" r="-165471" b="-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0.35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</a:t>
                          </a:r>
                          <a:r>
                            <a:rPr lang="en-US" altLang="ko-KR" dirty="0"/>
                            <a:t>34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</a:t>
                          </a:r>
                          <a:r>
                            <a:rPr lang="en-US" altLang="ko-KR" dirty="0"/>
                            <a:t>66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859585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970FFD6-C354-9D4D-85FC-AF2E24FA9892}"/>
              </a:ext>
            </a:extLst>
          </p:cNvPr>
          <p:cNvSpPr txBox="1"/>
          <p:nvPr/>
        </p:nvSpPr>
        <p:spPr>
          <a:xfrm>
            <a:off x="469900" y="1790700"/>
            <a:ext cx="7579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Ward’s Hierarchical clustering of ADHD, ASD, and </a:t>
            </a:r>
            <a:r>
              <a:rPr lang="en-US" sz="2400" dirty="0" err="1"/>
              <a:t>PedCon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CD7BB-9143-7B44-AC89-2467986CF581}"/>
              </a:ext>
            </a:extLst>
          </p:cNvPr>
          <p:cNvSpPr txBox="1"/>
          <p:nvPr/>
        </p:nvSpPr>
        <p:spPr>
          <a:xfrm>
            <a:off x="469900" y="3517900"/>
            <a:ext cx="7961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Ratio of distance within a group to distance between groups</a:t>
            </a:r>
          </a:p>
        </p:txBody>
      </p:sp>
    </p:spTree>
    <p:extLst>
      <p:ext uri="{BB962C8B-B14F-4D97-AF65-F5344CB8AC3E}">
        <p14:creationId xmlns:p14="http://schemas.microsoft.com/office/powerpoint/2010/main" val="2082168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5"/>
          <p:cNvGrpSpPr/>
          <p:nvPr/>
        </p:nvGrpSpPr>
        <p:grpSpPr>
          <a:xfrm>
            <a:off x="187419" y="1655222"/>
            <a:ext cx="8861997" cy="4438074"/>
            <a:chOff x="179512" y="832254"/>
            <a:chExt cx="8861997" cy="4438074"/>
          </a:xfrm>
        </p:grpSpPr>
        <p:sp>
          <p:nvSpPr>
            <p:cNvPr id="389" name="직사각형 388"/>
            <p:cNvSpPr/>
            <p:nvPr/>
          </p:nvSpPr>
          <p:spPr>
            <a:xfrm>
              <a:off x="6943752" y="850112"/>
              <a:ext cx="1980000" cy="212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0" name="직사각형 389"/>
            <p:cNvSpPr/>
            <p:nvPr/>
          </p:nvSpPr>
          <p:spPr>
            <a:xfrm>
              <a:off x="6943752" y="3005020"/>
              <a:ext cx="1980000" cy="22345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4" name="직사각형 393"/>
            <p:cNvSpPr/>
            <p:nvPr/>
          </p:nvSpPr>
          <p:spPr>
            <a:xfrm>
              <a:off x="5105452" y="3481270"/>
              <a:ext cx="1762100" cy="1758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0742" y="2957208"/>
              <a:ext cx="124264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 algn="ctr"/>
              <a:r>
                <a:rPr lang="en-US" altLang="ko-KR" sz="1050" b="1" dirty="0"/>
                <a:t>(c) Edge weight </a:t>
              </a:r>
            </a:p>
            <a:p>
              <a:pPr marL="228600" indent="-228600" algn="ctr"/>
              <a:r>
                <a:rPr lang="en-US" altLang="ko-KR" sz="1050" b="1" dirty="0"/>
                <a:t>matrix</a:t>
              </a:r>
              <a:endParaRPr lang="ko-KR" altLang="en-US" sz="1050" b="1" dirty="0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1674036" y="2894344"/>
              <a:ext cx="231904" cy="2260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 rot="18788839">
              <a:off x="1355975" y="2874620"/>
              <a:ext cx="863108" cy="238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effectLst>
                    <a:glow rad="63500">
                      <a:srgbClr val="FFFFFF"/>
                    </a:glow>
                  </a:effectLst>
                </a:rPr>
                <a:t>decompose</a:t>
              </a:r>
              <a:endParaRPr lang="ko-KR" altLang="en-US" sz="1100" b="1" dirty="0">
                <a:effectLst>
                  <a:glow rad="63500">
                    <a:srgbClr val="FFFFFF"/>
                  </a:glow>
                </a:effectLst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94480" y="5005699"/>
              <a:ext cx="152317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/>
                <a:t>(d) Adjacency matrix</a:t>
              </a:r>
              <a:endParaRPr lang="ko-KR" altLang="en-US" sz="1050" b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91012" y="5005699"/>
              <a:ext cx="19271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/>
                <a:t>(e) Connected components</a:t>
              </a:r>
              <a:endParaRPr lang="ko-KR" altLang="en-US" sz="1050" b="1" dirty="0"/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>
              <a:off x="4829092" y="3967081"/>
              <a:ext cx="216000" cy="18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오른쪽 중괄호 47"/>
            <p:cNvSpPr>
              <a:spLocks noChangeAspect="1"/>
            </p:cNvSpPr>
            <p:nvPr/>
          </p:nvSpPr>
          <p:spPr>
            <a:xfrm rot="13564325" flipH="1">
              <a:off x="4562733" y="2373288"/>
              <a:ext cx="203633" cy="3205459"/>
            </a:xfrm>
            <a:prstGeom prst="rightBrace">
              <a:avLst>
                <a:gd name="adj1" fmla="val 186372"/>
                <a:gd name="adj2" fmla="val 5398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653735" y="1673606"/>
              <a:ext cx="57983" cy="11305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0" name="TextBox 49"/>
            <p:cNvSpPr txBox="1"/>
            <p:nvPr/>
          </p:nvSpPr>
          <p:spPr>
            <a:xfrm rot="5400000">
              <a:off x="1405150" y="2154450"/>
              <a:ext cx="899299" cy="210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effectLst>
                    <a:glow rad="63500">
                      <a:srgbClr val="FFFFFF"/>
                    </a:glow>
                  </a:effectLst>
                </a:rPr>
                <a:t>filtration value</a:t>
              </a:r>
              <a:endParaRPr lang="ko-KR" altLang="en-US" sz="900" b="1" dirty="0">
                <a:effectLst>
                  <a:glow rad="63500">
                    <a:srgbClr val="FFFFFF"/>
                  </a:glow>
                </a:effectLst>
              </a:endParaRPr>
            </a:p>
          </p:txBody>
        </p:sp>
        <p:pic>
          <p:nvPicPr>
            <p:cNvPr id="51" name="Picture 12" descr="Screen shot 2011-01-29 at 2.05.02 PM.pn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4497120" y="1124593"/>
              <a:ext cx="741132" cy="556643"/>
            </a:xfrm>
            <a:prstGeom prst="rect">
              <a:avLst/>
            </a:prstGeom>
            <a:effectLst>
              <a:glow rad="63500">
                <a:srgbClr val="FFFFFF">
                  <a:alpha val="40000"/>
                </a:srgbClr>
              </a:glow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52" name="Picture 12" descr="Screen shot 2011-01-29 at 2.05.02 PM.pn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3453437" y="1124593"/>
              <a:ext cx="741132" cy="556643"/>
            </a:xfrm>
            <a:prstGeom prst="rect">
              <a:avLst/>
            </a:prstGeom>
            <a:effectLst>
              <a:glow rad="63500">
                <a:srgbClr val="FFFFFF">
                  <a:alpha val="40000"/>
                </a:srgbClr>
              </a:glow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53" name="Picture 12" descr="Screen shot 2011-01-29 at 2.05.02 PM.pn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2641684" y="1124593"/>
              <a:ext cx="741132" cy="556643"/>
            </a:xfrm>
            <a:prstGeom prst="rect">
              <a:avLst/>
            </a:prstGeom>
            <a:effectLst>
              <a:glow rad="63500">
                <a:srgbClr val="FFFFFF">
                  <a:alpha val="40000"/>
                </a:srgbClr>
              </a:glow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  <p:cxnSp>
          <p:nvCxnSpPr>
            <p:cNvPr id="54" name="Straight Arrow Connector 119"/>
            <p:cNvCxnSpPr/>
            <p:nvPr/>
          </p:nvCxnSpPr>
          <p:spPr bwMode="auto">
            <a:xfrm flipV="1">
              <a:off x="4272269" y="1402914"/>
              <a:ext cx="173928" cy="0"/>
            </a:xfrm>
            <a:prstGeom prst="straightConnector1">
              <a:avLst/>
            </a:prstGeom>
            <a:ln w="41275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>
              <a:glow rad="381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81"/>
            <p:cNvSpPr/>
            <p:nvPr/>
          </p:nvSpPr>
          <p:spPr>
            <a:xfrm flipH="1">
              <a:off x="2112003" y="991128"/>
              <a:ext cx="289912" cy="250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i="1" dirty="0"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200" b="1" baseline="-25000" dirty="0"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824981" y="1633337"/>
              <a:ext cx="434882" cy="222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sub1</a:t>
              </a:r>
              <a:endParaRPr lang="ko-KR" altLang="en-US" sz="1000" b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634463" y="1632512"/>
              <a:ext cx="434882" cy="222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sub2</a:t>
              </a:r>
              <a:endParaRPr lang="ko-KR" altLang="en-US" sz="10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671066" y="1633337"/>
              <a:ext cx="480244" cy="236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sub </a:t>
              </a:r>
              <a:r>
                <a:rPr lang="en-US" altLang="ko-KR" sz="1050" b="1" i="1" dirty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ko-KR" altLang="en-US" sz="1000" b="1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522589" y="898484"/>
              <a:ext cx="2590271" cy="222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(b) FDG-PET measurements for n subjects</a:t>
              </a:r>
              <a:endParaRPr lang="ko-KR" altLang="en-US" sz="1000" b="1" dirty="0"/>
            </a:p>
          </p:txBody>
        </p:sp>
        <p:sp>
          <p:nvSpPr>
            <p:cNvPr id="60" name="오른쪽 대괄호 59"/>
            <p:cNvSpPr/>
            <p:nvPr/>
          </p:nvSpPr>
          <p:spPr>
            <a:xfrm rot="10800000">
              <a:off x="2054021" y="1104181"/>
              <a:ext cx="72641" cy="518961"/>
            </a:xfrm>
            <a:prstGeom prst="righ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24668" y="1144974"/>
              <a:ext cx="1090877" cy="415498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edge weight </a:t>
              </a:r>
            </a:p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= </a:t>
              </a:r>
              <a:r>
                <a:rPr lang="en-US" altLang="ko-KR" sz="105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sqrt</a:t>
              </a:r>
              <a:r>
                <a:rPr lang="en-US" altLang="ko-KR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(1 – </a:t>
              </a:r>
              <a:r>
                <a:rPr lang="en-US" altLang="ko-KR" sz="105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corr</a:t>
              </a:r>
              <a:r>
                <a:rPr lang="en-US" altLang="ko-KR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)</a:t>
              </a:r>
              <a:endPara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2" name="Rectangle 81"/>
            <p:cNvSpPr/>
            <p:nvPr/>
          </p:nvSpPr>
          <p:spPr>
            <a:xfrm flipH="1">
              <a:off x="2112003" y="1152111"/>
              <a:ext cx="289912" cy="250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i="1" dirty="0"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200" b="1" baseline="-25000" dirty="0"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  <p:grpSp>
          <p:nvGrpSpPr>
            <p:cNvPr id="3" name="그룹 102"/>
            <p:cNvGrpSpPr/>
            <p:nvPr/>
          </p:nvGrpSpPr>
          <p:grpSpPr>
            <a:xfrm>
              <a:off x="2327256" y="1138397"/>
              <a:ext cx="2793251" cy="438413"/>
              <a:chOff x="2483768" y="376662"/>
              <a:chExt cx="3260486" cy="558480"/>
            </a:xfrm>
          </p:grpSpPr>
          <p:cxnSp>
            <p:nvCxnSpPr>
              <p:cNvPr id="64" name="직선 연결선 63"/>
              <p:cNvCxnSpPr/>
              <p:nvPr/>
            </p:nvCxnSpPr>
            <p:spPr>
              <a:xfrm flipH="1">
                <a:off x="2483768" y="376662"/>
                <a:ext cx="2989276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 flipH="1">
                <a:off x="2483768" y="935142"/>
                <a:ext cx="3260486" cy="0"/>
              </a:xfrm>
              <a:prstGeom prst="line">
                <a:avLst/>
              </a:prstGeom>
              <a:ln w="12700">
                <a:solidFill>
                  <a:srgbClr val="92D050"/>
                </a:solidFill>
                <a:prstDash val="sysDash"/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 flipH="1">
                <a:off x="2483768" y="548726"/>
                <a:ext cx="3212312" cy="17584"/>
              </a:xfrm>
              <a:prstGeom prst="line">
                <a:avLst/>
              </a:prstGeom>
              <a:ln w="12700">
                <a:solidFill>
                  <a:schemeClr val="accent4">
                    <a:lumMod val="75000"/>
                  </a:schemeClr>
                </a:solidFill>
                <a:prstDash val="sysDash"/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Rectangle 81"/>
            <p:cNvSpPr/>
            <p:nvPr/>
          </p:nvSpPr>
          <p:spPr>
            <a:xfrm flipH="1">
              <a:off x="2095326" y="1440042"/>
              <a:ext cx="34582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i="1" dirty="0" err="1"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200" b="1" baseline="-25000" dirty="0" err="1"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  <a:latin typeface="Times New Roman" pitchFamily="18" charset="0"/>
                  <a:cs typeface="Times New Roman" pitchFamily="18" charset="0"/>
                </a:rPr>
                <a:t>p</a:t>
              </a:r>
              <a:endParaRPr lang="en-US" sz="1200" b="1" baseline="-250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8" name="Straight Arrow Connector 119"/>
            <p:cNvCxnSpPr/>
            <p:nvPr/>
          </p:nvCxnSpPr>
          <p:spPr bwMode="auto">
            <a:xfrm rot="16200000" flipV="1">
              <a:off x="2208162" y="1436111"/>
              <a:ext cx="84782" cy="0"/>
            </a:xfrm>
            <a:prstGeom prst="straightConnector1">
              <a:avLst/>
            </a:prstGeom>
            <a:ln w="28575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>
              <a:glow rad="381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60" idx="2"/>
            </p:cNvCxnSpPr>
            <p:nvPr/>
          </p:nvCxnSpPr>
          <p:spPr>
            <a:xfrm flipH="1" flipV="1">
              <a:off x="1520763" y="1343808"/>
              <a:ext cx="5332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/>
            <p:nvPr/>
          </p:nvCxnSpPr>
          <p:spPr>
            <a:xfrm flipH="1">
              <a:off x="994366" y="1520212"/>
              <a:ext cx="0" cy="1705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/>
            <p:cNvSpPr/>
            <p:nvPr/>
          </p:nvSpPr>
          <p:spPr>
            <a:xfrm>
              <a:off x="2521574" y="903787"/>
              <a:ext cx="2847886" cy="960962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4" name="그룹 123"/>
            <p:cNvGrpSpPr/>
            <p:nvPr/>
          </p:nvGrpSpPr>
          <p:grpSpPr>
            <a:xfrm>
              <a:off x="3094474" y="1995257"/>
              <a:ext cx="2547523" cy="827055"/>
              <a:chOff x="3638330" y="1308952"/>
              <a:chExt cx="2790806" cy="915790"/>
            </a:xfrm>
          </p:grpSpPr>
          <p:grpSp>
            <p:nvGrpSpPr>
              <p:cNvPr id="5" name="그룹 40"/>
              <p:cNvGrpSpPr/>
              <p:nvPr/>
            </p:nvGrpSpPr>
            <p:grpSpPr>
              <a:xfrm>
                <a:off x="3638330" y="1310951"/>
                <a:ext cx="936105" cy="913791"/>
                <a:chOff x="7164288" y="3068960"/>
                <a:chExt cx="2603500" cy="2641600"/>
              </a:xfrm>
            </p:grpSpPr>
            <p:sp>
              <p:nvSpPr>
                <p:cNvPr id="130" name="직사각형 129"/>
                <p:cNvSpPr/>
                <p:nvPr/>
              </p:nvSpPr>
              <p:spPr>
                <a:xfrm>
                  <a:off x="7164288" y="3088838"/>
                  <a:ext cx="2592288" cy="2592288"/>
                </a:xfrm>
                <a:prstGeom prst="rect">
                  <a:avLst/>
                </a:pr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31" name="Picture 9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7164288" y="3068960"/>
                  <a:ext cx="2603500" cy="26416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26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5486374" y="1308952"/>
                <a:ext cx="942762" cy="9038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7" name="직사각형 126"/>
              <p:cNvSpPr/>
              <p:nvPr/>
            </p:nvSpPr>
            <p:spPr>
              <a:xfrm>
                <a:off x="3645944" y="1320672"/>
                <a:ext cx="910800" cy="8892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5498421" y="1319000"/>
                <a:ext cx="914400" cy="8784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9" name="직선 화살표 연결선 128"/>
              <p:cNvCxnSpPr/>
              <p:nvPr/>
            </p:nvCxnSpPr>
            <p:spPr>
              <a:xfrm flipV="1">
                <a:off x="4555282" y="1751048"/>
                <a:ext cx="923988" cy="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>
                <a:glow rad="63500">
                  <a:srgbClr val="FFFFF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131"/>
            <p:cNvGrpSpPr/>
            <p:nvPr/>
          </p:nvGrpSpPr>
          <p:grpSpPr>
            <a:xfrm>
              <a:off x="2786188" y="2302459"/>
              <a:ext cx="2540317" cy="833832"/>
              <a:chOff x="3300603" y="1649114"/>
              <a:chExt cx="2782912" cy="923294"/>
            </a:xfrm>
          </p:grpSpPr>
          <p:cxnSp>
            <p:nvCxnSpPr>
              <p:cNvPr id="133" name="직선 화살표 연결선 132"/>
              <p:cNvCxnSpPr/>
              <p:nvPr/>
            </p:nvCxnSpPr>
            <p:spPr>
              <a:xfrm>
                <a:off x="4216984" y="2132856"/>
                <a:ext cx="923988" cy="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>
                <a:glow rad="63500">
                  <a:srgbClr val="FFFFF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그룹 43"/>
              <p:cNvGrpSpPr/>
              <p:nvPr/>
            </p:nvGrpSpPr>
            <p:grpSpPr>
              <a:xfrm>
                <a:off x="3300603" y="1658617"/>
                <a:ext cx="936105" cy="913791"/>
                <a:chOff x="5724128" y="3140968"/>
                <a:chExt cx="2603500" cy="2641600"/>
              </a:xfrm>
            </p:grpSpPr>
            <p:sp>
              <p:nvSpPr>
                <p:cNvPr id="140" name="직사각형 139"/>
                <p:cNvSpPr/>
                <p:nvPr/>
              </p:nvSpPr>
              <p:spPr>
                <a:xfrm>
                  <a:off x="5734067" y="3160846"/>
                  <a:ext cx="2592288" cy="2592288"/>
                </a:xfrm>
                <a:prstGeom prst="rect">
                  <a:avLst/>
                </a:pr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41" name="Picture 8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5724128" y="3140968"/>
                  <a:ext cx="2603500" cy="26416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8" name="그룹 92"/>
              <p:cNvGrpSpPr/>
              <p:nvPr/>
            </p:nvGrpSpPr>
            <p:grpSpPr>
              <a:xfrm>
                <a:off x="5136273" y="1649114"/>
                <a:ext cx="947242" cy="903852"/>
                <a:chOff x="4343602" y="4005064"/>
                <a:chExt cx="2615874" cy="2641600"/>
              </a:xfrm>
            </p:grpSpPr>
            <p:sp>
              <p:nvSpPr>
                <p:cNvPr id="138" name="직사각형 137"/>
                <p:cNvSpPr/>
                <p:nvPr/>
              </p:nvSpPr>
              <p:spPr>
                <a:xfrm>
                  <a:off x="4343602" y="4017438"/>
                  <a:ext cx="2592288" cy="2592288"/>
                </a:xfrm>
                <a:prstGeom prst="rect">
                  <a:avLst/>
                </a:pr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39" name="Picture 4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4355976" y="4005064"/>
                  <a:ext cx="2603500" cy="26416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36" name="직사각형 135"/>
              <p:cNvSpPr/>
              <p:nvPr/>
            </p:nvSpPr>
            <p:spPr>
              <a:xfrm>
                <a:off x="3312696" y="1665640"/>
                <a:ext cx="910800" cy="8892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>
                <a:off x="5150101" y="1658944"/>
                <a:ext cx="914400" cy="8784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그룹 141"/>
            <p:cNvGrpSpPr/>
            <p:nvPr/>
          </p:nvGrpSpPr>
          <p:grpSpPr>
            <a:xfrm>
              <a:off x="2473456" y="2609661"/>
              <a:ext cx="2533660" cy="833832"/>
              <a:chOff x="2958006" y="1989276"/>
              <a:chExt cx="2775619" cy="923294"/>
            </a:xfrm>
          </p:grpSpPr>
          <p:cxnSp>
            <p:nvCxnSpPr>
              <p:cNvPr id="143" name="직선 화살표 연결선 142"/>
              <p:cNvCxnSpPr/>
              <p:nvPr/>
            </p:nvCxnSpPr>
            <p:spPr>
              <a:xfrm flipV="1">
                <a:off x="3883736" y="2482848"/>
                <a:ext cx="923988" cy="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>
                <a:glow rad="63500">
                  <a:srgbClr val="FFFFF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그룹 46"/>
              <p:cNvGrpSpPr/>
              <p:nvPr/>
            </p:nvGrpSpPr>
            <p:grpSpPr>
              <a:xfrm>
                <a:off x="2958006" y="1998779"/>
                <a:ext cx="936105" cy="913791"/>
                <a:chOff x="4283968" y="3140968"/>
                <a:chExt cx="2603500" cy="2641600"/>
              </a:xfrm>
            </p:grpSpPr>
            <p:sp>
              <p:nvSpPr>
                <p:cNvPr id="150" name="직사각형 149"/>
                <p:cNvSpPr/>
                <p:nvPr/>
              </p:nvSpPr>
              <p:spPr>
                <a:xfrm>
                  <a:off x="4283968" y="3163281"/>
                  <a:ext cx="2592288" cy="2592288"/>
                </a:xfrm>
                <a:prstGeom prst="rect">
                  <a:avLst/>
                </a:pr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51" name="Picture 7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4283968" y="3140968"/>
                  <a:ext cx="2603500" cy="26416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11" name="그룹 26"/>
              <p:cNvGrpSpPr/>
              <p:nvPr/>
            </p:nvGrpSpPr>
            <p:grpSpPr>
              <a:xfrm>
                <a:off x="4788607" y="1989276"/>
                <a:ext cx="945018" cy="903852"/>
                <a:chOff x="3203848" y="4005064"/>
                <a:chExt cx="2609731" cy="2641600"/>
              </a:xfrm>
            </p:grpSpPr>
            <p:sp>
              <p:nvSpPr>
                <p:cNvPr id="148" name="직사각형 147"/>
                <p:cNvSpPr/>
                <p:nvPr/>
              </p:nvSpPr>
              <p:spPr>
                <a:xfrm>
                  <a:off x="3221291" y="4034881"/>
                  <a:ext cx="2592288" cy="2592288"/>
                </a:xfrm>
                <a:prstGeom prst="rect">
                  <a:avLst/>
                </a:pr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49" name="Picture 5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3203848" y="4005064"/>
                  <a:ext cx="2603500" cy="26416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46" name="직사각형 145"/>
              <p:cNvSpPr/>
              <p:nvPr/>
            </p:nvSpPr>
            <p:spPr>
              <a:xfrm>
                <a:off x="2966056" y="2008936"/>
                <a:ext cx="910800" cy="8892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>
                <a:off x="4803461" y="1997216"/>
                <a:ext cx="914400" cy="8784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51"/>
            <p:cNvGrpSpPr/>
            <p:nvPr/>
          </p:nvGrpSpPr>
          <p:grpSpPr>
            <a:xfrm>
              <a:off x="2156097" y="2925445"/>
              <a:ext cx="2538450" cy="825249"/>
              <a:chOff x="2610340" y="2338941"/>
              <a:chExt cx="2780867" cy="913791"/>
            </a:xfrm>
          </p:grpSpPr>
          <p:cxnSp>
            <p:nvCxnSpPr>
              <p:cNvPr id="153" name="직선 화살표 연결선 152"/>
              <p:cNvCxnSpPr/>
              <p:nvPr/>
            </p:nvCxnSpPr>
            <p:spPr>
              <a:xfrm flipV="1">
                <a:off x="3543792" y="2806048"/>
                <a:ext cx="923988" cy="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>
                <a:glow rad="63500">
                  <a:srgbClr val="FFFFF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그룹 49"/>
              <p:cNvGrpSpPr/>
              <p:nvPr/>
            </p:nvGrpSpPr>
            <p:grpSpPr>
              <a:xfrm>
                <a:off x="2610340" y="2338941"/>
                <a:ext cx="936105" cy="913791"/>
                <a:chOff x="2771800" y="3140968"/>
                <a:chExt cx="2603500" cy="2641600"/>
              </a:xfrm>
            </p:grpSpPr>
            <p:sp>
              <p:nvSpPr>
                <p:cNvPr id="160" name="직사각형 159"/>
                <p:cNvSpPr/>
                <p:nvPr/>
              </p:nvSpPr>
              <p:spPr>
                <a:xfrm>
                  <a:off x="2771800" y="3160846"/>
                  <a:ext cx="2592288" cy="2592288"/>
                </a:xfrm>
                <a:prstGeom prst="rect">
                  <a:avLst/>
                </a:pr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61" name="Picture 6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2771800" y="3140968"/>
                  <a:ext cx="2603500" cy="26416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14" name="그룹 24"/>
              <p:cNvGrpSpPr/>
              <p:nvPr/>
            </p:nvGrpSpPr>
            <p:grpSpPr>
              <a:xfrm>
                <a:off x="4448445" y="2339377"/>
                <a:ext cx="942762" cy="903852"/>
                <a:chOff x="1475656" y="4077072"/>
                <a:chExt cx="2603500" cy="2641600"/>
              </a:xfrm>
            </p:grpSpPr>
            <p:sp>
              <p:nvSpPr>
                <p:cNvPr id="158" name="직사각형 157"/>
                <p:cNvSpPr/>
                <p:nvPr/>
              </p:nvSpPr>
              <p:spPr>
                <a:xfrm>
                  <a:off x="1478091" y="4106889"/>
                  <a:ext cx="2592288" cy="2592288"/>
                </a:xfrm>
                <a:prstGeom prst="rect">
                  <a:avLst/>
                </a:pr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59" name="Picture 6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1475656" y="4077072"/>
                  <a:ext cx="2603500" cy="26416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56" name="직사각형 155"/>
              <p:cNvSpPr/>
              <p:nvPr/>
            </p:nvSpPr>
            <p:spPr>
              <a:xfrm>
                <a:off x="2622760" y="2348880"/>
                <a:ext cx="910800" cy="8892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4465189" y="2352232"/>
                <a:ext cx="914400" cy="8784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61"/>
            <p:cNvGrpSpPr/>
            <p:nvPr/>
          </p:nvGrpSpPr>
          <p:grpSpPr>
            <a:xfrm>
              <a:off x="1856884" y="3242017"/>
              <a:ext cx="2538450" cy="827055"/>
              <a:chOff x="2282552" y="2689478"/>
              <a:chExt cx="2780867" cy="915790"/>
            </a:xfrm>
          </p:grpSpPr>
          <p:cxnSp>
            <p:nvCxnSpPr>
              <p:cNvPr id="163" name="직선 화살표 연결선 162"/>
              <p:cNvCxnSpPr/>
              <p:nvPr/>
            </p:nvCxnSpPr>
            <p:spPr>
              <a:xfrm flipV="1">
                <a:off x="3203848" y="3157712"/>
                <a:ext cx="923988" cy="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>
                <a:glow rad="63500">
                  <a:srgbClr val="FFFFF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그룹 52"/>
              <p:cNvGrpSpPr/>
              <p:nvPr/>
            </p:nvGrpSpPr>
            <p:grpSpPr>
              <a:xfrm>
                <a:off x="2282552" y="2691477"/>
                <a:ext cx="936105" cy="913791"/>
                <a:chOff x="179512" y="3140968"/>
                <a:chExt cx="2603500" cy="2641600"/>
              </a:xfrm>
            </p:grpSpPr>
            <p:sp>
              <p:nvSpPr>
                <p:cNvPr id="170" name="직사각형 169"/>
                <p:cNvSpPr/>
                <p:nvPr/>
              </p:nvSpPr>
              <p:spPr>
                <a:xfrm>
                  <a:off x="188841" y="3160846"/>
                  <a:ext cx="2592288" cy="2592288"/>
                </a:xfrm>
                <a:prstGeom prst="rect">
                  <a:avLst/>
                </a:pr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71" name="Picture 5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179512" y="3140968"/>
                  <a:ext cx="2603500" cy="26416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17" name="그룹 22"/>
              <p:cNvGrpSpPr/>
              <p:nvPr/>
            </p:nvGrpSpPr>
            <p:grpSpPr>
              <a:xfrm>
                <a:off x="4120657" y="2689478"/>
                <a:ext cx="942762" cy="903852"/>
                <a:chOff x="0" y="3140968"/>
                <a:chExt cx="2603500" cy="2641600"/>
              </a:xfrm>
            </p:grpSpPr>
            <p:sp>
              <p:nvSpPr>
                <p:cNvPr id="168" name="직사각형 167"/>
                <p:cNvSpPr/>
                <p:nvPr/>
              </p:nvSpPr>
              <p:spPr>
                <a:xfrm>
                  <a:off x="0" y="3150907"/>
                  <a:ext cx="2592288" cy="2592288"/>
                </a:xfrm>
                <a:prstGeom prst="rect">
                  <a:avLst/>
                </a:pr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69" name="Picture 7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0" y="3140968"/>
                  <a:ext cx="2603500" cy="26416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66" name="직사각형 165"/>
              <p:cNvSpPr/>
              <p:nvPr/>
            </p:nvSpPr>
            <p:spPr>
              <a:xfrm>
                <a:off x="2287840" y="2703896"/>
                <a:ext cx="910800" cy="8892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4135293" y="2697200"/>
                <a:ext cx="914400" cy="8784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" name="그룹 171"/>
            <p:cNvGrpSpPr/>
            <p:nvPr/>
          </p:nvGrpSpPr>
          <p:grpSpPr>
            <a:xfrm>
              <a:off x="1546375" y="3538044"/>
              <a:ext cx="2535948" cy="833832"/>
              <a:chOff x="1942390" y="3017266"/>
              <a:chExt cx="2778126" cy="923294"/>
            </a:xfrm>
          </p:grpSpPr>
          <p:grpSp>
            <p:nvGrpSpPr>
              <p:cNvPr id="19" name="그룹 55"/>
              <p:cNvGrpSpPr/>
              <p:nvPr/>
            </p:nvGrpSpPr>
            <p:grpSpPr>
              <a:xfrm>
                <a:off x="1942390" y="3026769"/>
                <a:ext cx="936105" cy="913791"/>
                <a:chOff x="5796136" y="188640"/>
                <a:chExt cx="2603500" cy="2641600"/>
              </a:xfrm>
            </p:grpSpPr>
            <p:sp>
              <p:nvSpPr>
                <p:cNvPr id="180" name="직사각형 179"/>
                <p:cNvSpPr/>
                <p:nvPr/>
              </p:nvSpPr>
              <p:spPr>
                <a:xfrm>
                  <a:off x="5803640" y="218457"/>
                  <a:ext cx="2592288" cy="2592288"/>
                </a:xfrm>
                <a:prstGeom prst="rect">
                  <a:avLst/>
                </a:pr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81" name="Picture 4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5796136" y="188640"/>
                  <a:ext cx="2603500" cy="26416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20" name="그룹 20"/>
              <p:cNvGrpSpPr/>
              <p:nvPr/>
            </p:nvGrpSpPr>
            <p:grpSpPr>
              <a:xfrm>
                <a:off x="3770556" y="3017266"/>
                <a:ext cx="949960" cy="903852"/>
                <a:chOff x="6012160" y="404664"/>
                <a:chExt cx="2623378" cy="2641600"/>
              </a:xfrm>
            </p:grpSpPr>
            <p:sp>
              <p:nvSpPr>
                <p:cNvPr id="178" name="직사각형 177"/>
                <p:cNvSpPr/>
                <p:nvPr/>
              </p:nvSpPr>
              <p:spPr>
                <a:xfrm>
                  <a:off x="6012160" y="434481"/>
                  <a:ext cx="2592288" cy="2592288"/>
                </a:xfrm>
                <a:prstGeom prst="rect">
                  <a:avLst/>
                </a:pr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79" name="Picture 8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6032038" y="404664"/>
                  <a:ext cx="2603500" cy="26416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75" name="직사각형 174"/>
              <p:cNvSpPr/>
              <p:nvPr/>
            </p:nvSpPr>
            <p:spPr>
              <a:xfrm>
                <a:off x="1952920" y="3033792"/>
                <a:ext cx="910800" cy="8892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785301" y="3027096"/>
                <a:ext cx="914400" cy="8784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77" name="직선 화살표 연결선 176"/>
              <p:cNvCxnSpPr/>
              <p:nvPr/>
            </p:nvCxnSpPr>
            <p:spPr>
              <a:xfrm flipV="1">
                <a:off x="2868928" y="3485936"/>
                <a:ext cx="923988" cy="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>
                <a:glow rad="63500">
                  <a:srgbClr val="FFFFF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181"/>
            <p:cNvGrpSpPr/>
            <p:nvPr/>
          </p:nvGrpSpPr>
          <p:grpSpPr>
            <a:xfrm>
              <a:off x="1217720" y="3856421"/>
              <a:ext cx="2538835" cy="831633"/>
              <a:chOff x="1582350" y="3369802"/>
              <a:chExt cx="2781288" cy="920859"/>
            </a:xfrm>
          </p:grpSpPr>
          <p:cxnSp>
            <p:nvCxnSpPr>
              <p:cNvPr id="183" name="직선 화살표 연결선 182"/>
              <p:cNvCxnSpPr/>
              <p:nvPr/>
            </p:nvCxnSpPr>
            <p:spPr>
              <a:xfrm flipV="1">
                <a:off x="2508888" y="3851000"/>
                <a:ext cx="923988" cy="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>
                <a:glow rad="63500">
                  <a:srgbClr val="FFFFF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그룹 58"/>
              <p:cNvGrpSpPr/>
              <p:nvPr/>
            </p:nvGrpSpPr>
            <p:grpSpPr>
              <a:xfrm>
                <a:off x="1582350" y="3376870"/>
                <a:ext cx="936105" cy="913791"/>
                <a:chOff x="2771800" y="188640"/>
                <a:chExt cx="2603500" cy="2641600"/>
              </a:xfrm>
            </p:grpSpPr>
            <p:sp>
              <p:nvSpPr>
                <p:cNvPr id="190" name="직사각형 189"/>
                <p:cNvSpPr/>
                <p:nvPr/>
              </p:nvSpPr>
              <p:spPr>
                <a:xfrm>
                  <a:off x="2771800" y="218457"/>
                  <a:ext cx="2592288" cy="2592288"/>
                </a:xfrm>
                <a:prstGeom prst="rect">
                  <a:avLst/>
                </a:pr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91" name="Picture 3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2771800" y="188640"/>
                  <a:ext cx="2603500" cy="26416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23" name="그룹 19"/>
              <p:cNvGrpSpPr/>
              <p:nvPr/>
            </p:nvGrpSpPr>
            <p:grpSpPr>
              <a:xfrm>
                <a:off x="3420455" y="3369802"/>
                <a:ext cx="943183" cy="903852"/>
                <a:chOff x="2699792" y="260648"/>
                <a:chExt cx="2604662" cy="2641600"/>
              </a:xfrm>
            </p:grpSpPr>
            <p:sp>
              <p:nvSpPr>
                <p:cNvPr id="188" name="직사각형 187"/>
                <p:cNvSpPr/>
                <p:nvPr/>
              </p:nvSpPr>
              <p:spPr>
                <a:xfrm>
                  <a:off x="2712166" y="282961"/>
                  <a:ext cx="2592288" cy="2592288"/>
                </a:xfrm>
                <a:prstGeom prst="rect">
                  <a:avLst/>
                </a:pr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89" name="Picture 9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2699792" y="260648"/>
                  <a:ext cx="2603500" cy="26416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86" name="직사각형 185"/>
              <p:cNvSpPr/>
              <p:nvPr/>
            </p:nvSpPr>
            <p:spPr>
              <a:xfrm>
                <a:off x="1593005" y="3383800"/>
                <a:ext cx="910800" cy="8892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3435434" y="3382128"/>
                <a:ext cx="914400" cy="8784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191"/>
            <p:cNvGrpSpPr/>
            <p:nvPr/>
          </p:nvGrpSpPr>
          <p:grpSpPr>
            <a:xfrm>
              <a:off x="907210" y="4170006"/>
              <a:ext cx="2538451" cy="825249"/>
              <a:chOff x="1242187" y="3717032"/>
              <a:chExt cx="2780868" cy="913791"/>
            </a:xfrm>
          </p:grpSpPr>
          <p:cxnSp>
            <p:nvCxnSpPr>
              <p:cNvPr id="193" name="직선 화살표 연결선 192"/>
              <p:cNvCxnSpPr/>
              <p:nvPr/>
            </p:nvCxnSpPr>
            <p:spPr>
              <a:xfrm flipV="1">
                <a:off x="2163920" y="4170848"/>
                <a:ext cx="923988" cy="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>
                <a:glow rad="63500">
                  <a:srgbClr val="FFFFFF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그룹 18"/>
              <p:cNvGrpSpPr/>
              <p:nvPr/>
            </p:nvGrpSpPr>
            <p:grpSpPr>
              <a:xfrm>
                <a:off x="3080293" y="3717468"/>
                <a:ext cx="942762" cy="903852"/>
                <a:chOff x="0" y="260648"/>
                <a:chExt cx="2603500" cy="2641600"/>
              </a:xfrm>
            </p:grpSpPr>
            <p:sp>
              <p:nvSpPr>
                <p:cNvPr id="200" name="직사각형 199"/>
                <p:cNvSpPr/>
                <p:nvPr/>
              </p:nvSpPr>
              <p:spPr>
                <a:xfrm>
                  <a:off x="2435" y="280526"/>
                  <a:ext cx="2592288" cy="2592288"/>
                </a:xfrm>
                <a:prstGeom prst="rect">
                  <a:avLst/>
                </a:pr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01" name="Picture 10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0" y="260648"/>
                  <a:ext cx="2603500" cy="26416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26" name="그룹 61"/>
              <p:cNvGrpSpPr/>
              <p:nvPr/>
            </p:nvGrpSpPr>
            <p:grpSpPr>
              <a:xfrm>
                <a:off x="1242187" y="3717032"/>
                <a:ext cx="936105" cy="913791"/>
                <a:chOff x="107504" y="188640"/>
                <a:chExt cx="2603500" cy="2641600"/>
              </a:xfrm>
            </p:grpSpPr>
            <p:sp>
              <p:nvSpPr>
                <p:cNvPr id="198" name="직사각형 197"/>
                <p:cNvSpPr/>
                <p:nvPr/>
              </p:nvSpPr>
              <p:spPr>
                <a:xfrm>
                  <a:off x="107504" y="208518"/>
                  <a:ext cx="2592288" cy="2592288"/>
                </a:xfrm>
                <a:prstGeom prst="rect">
                  <a:avLst/>
                </a:pr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99" name="Picture 2"/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107504" y="188640"/>
                  <a:ext cx="2603500" cy="26416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96" name="직사각형 195"/>
              <p:cNvSpPr/>
              <p:nvPr/>
            </p:nvSpPr>
            <p:spPr>
              <a:xfrm>
                <a:off x="1249693" y="3726971"/>
                <a:ext cx="910800" cy="8892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3097146" y="3730323"/>
                <a:ext cx="914400" cy="87840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22" name="직선 화살표 연결선 121"/>
            <p:cNvCxnSpPr>
              <a:cxnSpLocks noChangeAspect="1"/>
            </p:cNvCxnSpPr>
            <p:nvPr/>
          </p:nvCxnSpPr>
          <p:spPr>
            <a:xfrm flipV="1">
              <a:off x="2842892" y="3358007"/>
              <a:ext cx="433534" cy="4226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  <a:effectLst>
              <a:glow rad="63500">
                <a:srgbClr val="FFFFFF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3099172" y="2911394"/>
              <a:ext cx="1071402" cy="23626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Front" fov="3600000">
                  <a:rot lat="0" lon="0" rev="2700000"/>
                </a:camera>
                <a:lightRig rig="threePt" dir="t"/>
              </a:scene3d>
              <a:sp3d z="107950"/>
            </a:bodyPr>
            <a:lstStyle/>
            <a:p>
              <a:r>
                <a:rPr lang="en-US" altLang="ko-KR" sz="1100" b="1" dirty="0">
                  <a:effectLst>
                    <a:glow rad="63500">
                      <a:srgbClr val="FFFFFF"/>
                    </a:glow>
                  </a:effectLst>
                </a:rPr>
                <a:t>filtration value</a:t>
              </a:r>
              <a:endParaRPr lang="ko-KR" altLang="en-US" sz="1100" b="1" dirty="0">
                <a:effectLst>
                  <a:glow rad="63500">
                    <a:srgbClr val="FFFFFF"/>
                  </a:glow>
                </a:effectLst>
              </a:endParaRPr>
            </a:p>
          </p:txBody>
        </p:sp>
        <p:grpSp>
          <p:nvGrpSpPr>
            <p:cNvPr id="27" name="그룹 360"/>
            <p:cNvGrpSpPr>
              <a:grpSpLocks noChangeAspect="1"/>
            </p:cNvGrpSpPr>
            <p:nvPr/>
          </p:nvGrpSpPr>
          <p:grpSpPr>
            <a:xfrm>
              <a:off x="179512" y="1692348"/>
              <a:ext cx="1602450" cy="1312669"/>
              <a:chOff x="6878850" y="332656"/>
              <a:chExt cx="2411770" cy="1996901"/>
            </a:xfrm>
          </p:grpSpPr>
          <p:grpSp>
            <p:nvGrpSpPr>
              <p:cNvPr id="28" name="그룹 218"/>
              <p:cNvGrpSpPr/>
              <p:nvPr/>
            </p:nvGrpSpPr>
            <p:grpSpPr>
              <a:xfrm>
                <a:off x="9074620" y="427509"/>
                <a:ext cx="216000" cy="1620000"/>
                <a:chOff x="8657406" y="951255"/>
                <a:chExt cx="216000" cy="1685657"/>
              </a:xfrm>
            </p:grpSpPr>
            <p:sp>
              <p:nvSpPr>
                <p:cNvPr id="220" name="TextBox 219"/>
                <p:cNvSpPr txBox="1"/>
                <p:nvPr/>
              </p:nvSpPr>
              <p:spPr>
                <a:xfrm>
                  <a:off x="8657406" y="951255"/>
                  <a:ext cx="216000" cy="14400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700" b="1" dirty="0">
                      <a:effectLst>
                        <a:glow rad="50800">
                          <a:schemeClr val="bg1"/>
                        </a:glow>
                      </a:effectLst>
                    </a:rPr>
                    <a:t>1.8</a:t>
                  </a:r>
                </a:p>
              </p:txBody>
            </p:sp>
            <p:sp>
              <p:nvSpPr>
                <p:cNvPr id="221" name="TextBox 220"/>
                <p:cNvSpPr txBox="1"/>
                <p:nvPr/>
              </p:nvSpPr>
              <p:spPr>
                <a:xfrm>
                  <a:off x="8657406" y="1122352"/>
                  <a:ext cx="216000" cy="14400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700" b="1" dirty="0">
                      <a:effectLst>
                        <a:glow rad="50800">
                          <a:schemeClr val="bg1"/>
                        </a:glow>
                      </a:effectLst>
                    </a:rPr>
                    <a:t>1.6</a:t>
                  </a:r>
                </a:p>
              </p:txBody>
            </p:sp>
            <p:sp>
              <p:nvSpPr>
                <p:cNvPr id="222" name="TextBox 221"/>
                <p:cNvSpPr txBox="1"/>
                <p:nvPr/>
              </p:nvSpPr>
              <p:spPr>
                <a:xfrm>
                  <a:off x="8657406" y="1293449"/>
                  <a:ext cx="216000" cy="14400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700" b="1" dirty="0">
                      <a:effectLst>
                        <a:glow rad="50800">
                          <a:schemeClr val="bg1"/>
                        </a:glow>
                      </a:effectLst>
                    </a:rPr>
                    <a:t>1.4</a:t>
                  </a:r>
                </a:p>
              </p:txBody>
            </p:sp>
            <p:sp>
              <p:nvSpPr>
                <p:cNvPr id="223" name="TextBox 222"/>
                <p:cNvSpPr txBox="1"/>
                <p:nvPr/>
              </p:nvSpPr>
              <p:spPr>
                <a:xfrm>
                  <a:off x="8657406" y="1464546"/>
                  <a:ext cx="216000" cy="14400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700" b="1" dirty="0">
                      <a:effectLst>
                        <a:glow rad="50800">
                          <a:schemeClr val="bg1"/>
                        </a:glow>
                      </a:effectLst>
                    </a:rPr>
                    <a:t>0.3</a:t>
                  </a:r>
                </a:p>
              </p:txBody>
            </p:sp>
            <p:sp>
              <p:nvSpPr>
                <p:cNvPr id="224" name="TextBox 223"/>
                <p:cNvSpPr txBox="1"/>
                <p:nvPr/>
              </p:nvSpPr>
              <p:spPr>
                <a:xfrm>
                  <a:off x="8657406" y="1464852"/>
                  <a:ext cx="216000" cy="14400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700" b="1" dirty="0">
                      <a:effectLst>
                        <a:glow rad="50800">
                          <a:schemeClr val="bg1"/>
                        </a:glow>
                      </a:effectLst>
                    </a:rPr>
                    <a:t>1.2</a:t>
                  </a:r>
                </a:p>
              </p:txBody>
            </p:sp>
            <p:sp>
              <p:nvSpPr>
                <p:cNvPr id="225" name="TextBox 224"/>
                <p:cNvSpPr txBox="1"/>
                <p:nvPr/>
              </p:nvSpPr>
              <p:spPr>
                <a:xfrm>
                  <a:off x="8657406" y="1635949"/>
                  <a:ext cx="216000" cy="14400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700" b="1" dirty="0">
                      <a:effectLst>
                        <a:glow rad="50800">
                          <a:schemeClr val="bg1"/>
                        </a:glow>
                      </a:effectLst>
                    </a:rPr>
                    <a:t>1.0</a:t>
                  </a:r>
                </a:p>
              </p:txBody>
            </p:sp>
            <p:sp>
              <p:nvSpPr>
                <p:cNvPr id="226" name="TextBox 225"/>
                <p:cNvSpPr txBox="1"/>
                <p:nvPr/>
              </p:nvSpPr>
              <p:spPr>
                <a:xfrm>
                  <a:off x="8657406" y="1807046"/>
                  <a:ext cx="216000" cy="14400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700" b="1" dirty="0">
                      <a:effectLst>
                        <a:glow rad="50800">
                          <a:schemeClr val="bg1"/>
                        </a:glow>
                      </a:effectLst>
                    </a:rPr>
                    <a:t>0.8</a:t>
                  </a:r>
                </a:p>
              </p:txBody>
            </p:sp>
            <p:sp>
              <p:nvSpPr>
                <p:cNvPr id="227" name="TextBox 226"/>
                <p:cNvSpPr txBox="1"/>
                <p:nvPr/>
              </p:nvSpPr>
              <p:spPr>
                <a:xfrm>
                  <a:off x="8657406" y="1978143"/>
                  <a:ext cx="216000" cy="14400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700" b="1" dirty="0">
                      <a:effectLst>
                        <a:glow rad="50800">
                          <a:schemeClr val="bg1"/>
                        </a:glow>
                      </a:effectLst>
                    </a:rPr>
                    <a:t>0.6</a:t>
                  </a:r>
                </a:p>
              </p:txBody>
            </p:sp>
            <p:sp>
              <p:nvSpPr>
                <p:cNvPr id="228" name="TextBox 227"/>
                <p:cNvSpPr txBox="1"/>
                <p:nvPr/>
              </p:nvSpPr>
              <p:spPr>
                <a:xfrm>
                  <a:off x="8657406" y="2150718"/>
                  <a:ext cx="216000" cy="14400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700" b="1" dirty="0">
                      <a:effectLst>
                        <a:glow rad="50800">
                          <a:schemeClr val="bg1"/>
                        </a:glow>
                      </a:effectLst>
                    </a:rPr>
                    <a:t>0.4</a:t>
                  </a:r>
                </a:p>
              </p:txBody>
            </p:sp>
            <p:sp>
              <p:nvSpPr>
                <p:cNvPr id="229" name="TextBox 228"/>
                <p:cNvSpPr txBox="1"/>
                <p:nvPr/>
              </p:nvSpPr>
              <p:spPr>
                <a:xfrm>
                  <a:off x="8657406" y="2321815"/>
                  <a:ext cx="216000" cy="14400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700" b="1" dirty="0">
                      <a:effectLst>
                        <a:glow rad="50800">
                          <a:schemeClr val="bg1"/>
                        </a:glow>
                      </a:effectLst>
                    </a:rPr>
                    <a:t>0.2</a:t>
                  </a:r>
                </a:p>
              </p:txBody>
            </p:sp>
            <p:sp>
              <p:nvSpPr>
                <p:cNvPr id="230" name="TextBox 229"/>
                <p:cNvSpPr txBox="1"/>
                <p:nvPr/>
              </p:nvSpPr>
              <p:spPr>
                <a:xfrm>
                  <a:off x="8657406" y="2492912"/>
                  <a:ext cx="216000" cy="14400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700" b="1" dirty="0">
                      <a:effectLst>
                        <a:glow rad="50800">
                          <a:schemeClr val="bg1"/>
                        </a:glow>
                      </a:effectLst>
                    </a:rPr>
                    <a:t>0</a:t>
                  </a:r>
                </a:p>
              </p:txBody>
            </p:sp>
          </p:grpSp>
          <p:grpSp>
            <p:nvGrpSpPr>
              <p:cNvPr id="29" name="그룹 357"/>
              <p:cNvGrpSpPr/>
              <p:nvPr/>
            </p:nvGrpSpPr>
            <p:grpSpPr>
              <a:xfrm>
                <a:off x="6878850" y="332656"/>
                <a:ext cx="2013446" cy="1996901"/>
                <a:chOff x="6878850" y="332656"/>
                <a:chExt cx="2013446" cy="1996901"/>
              </a:xfrm>
            </p:grpSpPr>
            <p:pic>
              <p:nvPicPr>
                <p:cNvPr id="204" name="Picture 4"/>
                <p:cNvPicPr preferRelativeResize="0">
                  <a:picLocks noChangeArrowheads="1"/>
                </p:cNvPicPr>
                <p:nvPr/>
              </p:nvPicPr>
              <p:blipFill>
                <a:blip r:embed="rId2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7236296" y="332656"/>
                  <a:ext cx="1656000" cy="1656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30" name="그룹 231"/>
                <p:cNvGrpSpPr/>
                <p:nvPr/>
              </p:nvGrpSpPr>
              <p:grpSpPr>
                <a:xfrm>
                  <a:off x="6878850" y="348110"/>
                  <a:ext cx="1995479" cy="1981447"/>
                  <a:chOff x="2459104" y="899195"/>
                  <a:chExt cx="1995479" cy="1981447"/>
                </a:xfrm>
              </p:grpSpPr>
              <p:grpSp>
                <p:nvGrpSpPr>
                  <p:cNvPr id="31" name="Group 727"/>
                  <p:cNvGrpSpPr/>
                  <p:nvPr/>
                </p:nvGrpSpPr>
                <p:grpSpPr>
                  <a:xfrm>
                    <a:off x="2459104" y="1249186"/>
                    <a:ext cx="216545" cy="936433"/>
                    <a:chOff x="1469437" y="565479"/>
                    <a:chExt cx="249644" cy="1008539"/>
                  </a:xfrm>
                </p:grpSpPr>
                <p:sp>
                  <p:nvSpPr>
                    <p:cNvPr id="292" name="TextBox 291"/>
                    <p:cNvSpPr txBox="1"/>
                    <p:nvPr/>
                  </p:nvSpPr>
                  <p:spPr>
                    <a:xfrm>
                      <a:off x="1476279" y="565479"/>
                      <a:ext cx="235963" cy="20492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1">
                      <a:spAutoFit/>
                    </a:bodyPr>
                    <a:lstStyle/>
                    <a:p>
                      <a:r>
                        <a:rPr lang="en-US" sz="900" b="1" dirty="0">
                          <a:effectLst>
                            <a:glow rad="50800">
                              <a:schemeClr val="bg1"/>
                            </a:glow>
                          </a:effectLst>
                        </a:rPr>
                        <a:t>L</a:t>
                      </a:r>
                    </a:p>
                  </p:txBody>
                </p:sp>
                <p:sp>
                  <p:nvSpPr>
                    <p:cNvPr id="293" name="TextBox 292"/>
                    <p:cNvSpPr txBox="1"/>
                    <p:nvPr/>
                  </p:nvSpPr>
                  <p:spPr>
                    <a:xfrm>
                      <a:off x="1469437" y="1369090"/>
                      <a:ext cx="249644" cy="20492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1">
                      <a:spAutoFit/>
                    </a:bodyPr>
                    <a:lstStyle/>
                    <a:p>
                      <a:r>
                        <a:rPr lang="en-US" sz="900" b="1" dirty="0">
                          <a:effectLst>
                            <a:glow rad="50800">
                              <a:schemeClr val="bg1"/>
                            </a:glow>
                          </a:effectLst>
                        </a:rPr>
                        <a:t>R</a:t>
                      </a:r>
                    </a:p>
                  </p:txBody>
                </p:sp>
              </p:grpSp>
              <p:grpSp>
                <p:nvGrpSpPr>
                  <p:cNvPr id="32" name="그룹 634"/>
                  <p:cNvGrpSpPr/>
                  <p:nvPr/>
                </p:nvGrpSpPr>
                <p:grpSpPr>
                  <a:xfrm>
                    <a:off x="2646834" y="899195"/>
                    <a:ext cx="1807749" cy="1803309"/>
                    <a:chOff x="361131" y="3597500"/>
                    <a:chExt cx="1807749" cy="1803309"/>
                  </a:xfrm>
                </p:grpSpPr>
                <p:grpSp>
                  <p:nvGrpSpPr>
                    <p:cNvPr id="33" name="그룹 42"/>
                    <p:cNvGrpSpPr/>
                    <p:nvPr/>
                  </p:nvGrpSpPr>
                  <p:grpSpPr>
                    <a:xfrm>
                      <a:off x="420248" y="3610061"/>
                      <a:ext cx="110114" cy="904474"/>
                      <a:chOff x="812033" y="-115063"/>
                      <a:chExt cx="131567" cy="834955"/>
                    </a:xfrm>
                  </p:grpSpPr>
                  <p:sp>
                    <p:nvSpPr>
                      <p:cNvPr id="286" name="TextBox 285"/>
                      <p:cNvSpPr txBox="1"/>
                      <p:nvPr/>
                    </p:nvSpPr>
                    <p:spPr>
                      <a:xfrm>
                        <a:off x="848834" y="-115063"/>
                        <a:ext cx="89466" cy="1561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F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287" name="TextBox 286"/>
                      <p:cNvSpPr txBox="1"/>
                      <p:nvPr/>
                    </p:nvSpPr>
                    <p:spPr>
                      <a:xfrm>
                        <a:off x="835578" y="35607"/>
                        <a:ext cx="102624" cy="1561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P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288" name="TextBox 287"/>
                      <p:cNvSpPr txBox="1"/>
                      <p:nvPr/>
                    </p:nvSpPr>
                    <p:spPr>
                      <a:xfrm>
                        <a:off x="840287" y="209560"/>
                        <a:ext cx="97361" cy="1561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T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289" name="TextBox 288"/>
                      <p:cNvSpPr txBox="1"/>
                      <p:nvPr/>
                    </p:nvSpPr>
                    <p:spPr>
                      <a:xfrm>
                        <a:off x="840287" y="378888"/>
                        <a:ext cx="94728" cy="1561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S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290" name="TextBox 289"/>
                      <p:cNvSpPr txBox="1"/>
                      <p:nvPr/>
                    </p:nvSpPr>
                    <p:spPr>
                      <a:xfrm>
                        <a:off x="812033" y="490005"/>
                        <a:ext cx="131567" cy="1561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O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291" name="TextBox 290"/>
                      <p:cNvSpPr txBox="1"/>
                      <p:nvPr/>
                    </p:nvSpPr>
                    <p:spPr>
                      <a:xfrm>
                        <a:off x="835582" y="563756"/>
                        <a:ext cx="107887" cy="1561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C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grpSp>
                  <p:nvGrpSpPr>
                    <p:cNvPr id="34" name="그룹 42"/>
                    <p:cNvGrpSpPr/>
                    <p:nvPr/>
                  </p:nvGrpSpPr>
                  <p:grpSpPr>
                    <a:xfrm>
                      <a:off x="420250" y="4429230"/>
                      <a:ext cx="110114" cy="821150"/>
                      <a:chOff x="812037" y="-466798"/>
                      <a:chExt cx="131568" cy="758039"/>
                    </a:xfrm>
                  </p:grpSpPr>
                  <p:sp>
                    <p:nvSpPr>
                      <p:cNvPr id="281" name="TextBox 280"/>
                      <p:cNvSpPr txBox="1"/>
                      <p:nvPr/>
                    </p:nvSpPr>
                    <p:spPr>
                      <a:xfrm>
                        <a:off x="845006" y="135104"/>
                        <a:ext cx="89467" cy="15613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F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282" name="TextBox 281"/>
                      <p:cNvSpPr txBox="1"/>
                      <p:nvPr/>
                    </p:nvSpPr>
                    <p:spPr>
                      <a:xfrm>
                        <a:off x="835584" y="-8758"/>
                        <a:ext cx="102626" cy="15613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P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283" name="TextBox 282"/>
                      <p:cNvSpPr txBox="1"/>
                      <p:nvPr/>
                    </p:nvSpPr>
                    <p:spPr>
                      <a:xfrm>
                        <a:off x="840291" y="-193627"/>
                        <a:ext cx="97362" cy="15613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T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284" name="TextBox 283"/>
                      <p:cNvSpPr txBox="1"/>
                      <p:nvPr/>
                    </p:nvSpPr>
                    <p:spPr>
                      <a:xfrm>
                        <a:off x="840291" y="-355679"/>
                        <a:ext cx="94729" cy="15613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S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285" name="TextBox 284"/>
                      <p:cNvSpPr txBox="1"/>
                      <p:nvPr/>
                    </p:nvSpPr>
                    <p:spPr>
                      <a:xfrm>
                        <a:off x="812037" y="-466798"/>
                        <a:ext cx="131568" cy="15613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O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grpSp>
                  <p:nvGrpSpPr>
                    <p:cNvPr id="35" name="그룹 42"/>
                    <p:cNvGrpSpPr/>
                    <p:nvPr/>
                  </p:nvGrpSpPr>
                  <p:grpSpPr>
                    <a:xfrm>
                      <a:off x="595796" y="5229200"/>
                      <a:ext cx="810375" cy="169288"/>
                      <a:chOff x="800139" y="152872"/>
                      <a:chExt cx="968251" cy="156275"/>
                    </a:xfrm>
                  </p:grpSpPr>
                  <p:sp>
                    <p:nvSpPr>
                      <p:cNvPr id="275" name="TextBox 274"/>
                      <p:cNvSpPr txBox="1"/>
                      <p:nvPr/>
                    </p:nvSpPr>
                    <p:spPr>
                      <a:xfrm>
                        <a:off x="800139" y="152872"/>
                        <a:ext cx="89465" cy="1561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F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276" name="TextBox 275"/>
                      <p:cNvSpPr txBox="1"/>
                      <p:nvPr/>
                    </p:nvSpPr>
                    <p:spPr>
                      <a:xfrm>
                        <a:off x="972213" y="152872"/>
                        <a:ext cx="102623" cy="15613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P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277" name="TextBox 276"/>
                      <p:cNvSpPr txBox="1"/>
                      <p:nvPr/>
                    </p:nvSpPr>
                    <p:spPr>
                      <a:xfrm>
                        <a:off x="1210208" y="152873"/>
                        <a:ext cx="97361" cy="15613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T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278" name="TextBox 277"/>
                      <p:cNvSpPr txBox="1"/>
                      <p:nvPr/>
                    </p:nvSpPr>
                    <p:spPr>
                      <a:xfrm>
                        <a:off x="1440065" y="152873"/>
                        <a:ext cx="94728" cy="15613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S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279" name="TextBox 278"/>
                      <p:cNvSpPr txBox="1"/>
                      <p:nvPr/>
                    </p:nvSpPr>
                    <p:spPr>
                      <a:xfrm>
                        <a:off x="1562664" y="153012"/>
                        <a:ext cx="131566" cy="15613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O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280" name="TextBox 279"/>
                      <p:cNvSpPr txBox="1"/>
                      <p:nvPr/>
                    </p:nvSpPr>
                    <p:spPr>
                      <a:xfrm>
                        <a:off x="1660504" y="152873"/>
                        <a:ext cx="107886" cy="15613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C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grpSp>
                  <p:nvGrpSpPr>
                    <p:cNvPr id="36" name="그룹 42"/>
                    <p:cNvGrpSpPr/>
                    <p:nvPr/>
                  </p:nvGrpSpPr>
                  <p:grpSpPr>
                    <a:xfrm>
                      <a:off x="1387884" y="5229200"/>
                      <a:ext cx="742655" cy="169136"/>
                      <a:chOff x="912126" y="-312131"/>
                      <a:chExt cx="887344" cy="156138"/>
                    </a:xfrm>
                  </p:grpSpPr>
                  <p:sp>
                    <p:nvSpPr>
                      <p:cNvPr id="270" name="TextBox 269"/>
                      <p:cNvSpPr txBox="1"/>
                      <p:nvPr/>
                    </p:nvSpPr>
                    <p:spPr>
                      <a:xfrm>
                        <a:off x="1710004" y="-312130"/>
                        <a:ext cx="89466" cy="15613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F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271" name="TextBox 270"/>
                      <p:cNvSpPr txBox="1"/>
                      <p:nvPr/>
                    </p:nvSpPr>
                    <p:spPr>
                      <a:xfrm>
                        <a:off x="1514386" y="-312131"/>
                        <a:ext cx="102624" cy="15613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P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272" name="TextBox 271"/>
                      <p:cNvSpPr txBox="1"/>
                      <p:nvPr/>
                    </p:nvSpPr>
                    <p:spPr>
                      <a:xfrm>
                        <a:off x="1289236" y="-312131"/>
                        <a:ext cx="97362" cy="15613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T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273" name="TextBox 272"/>
                      <p:cNvSpPr txBox="1"/>
                      <p:nvPr/>
                    </p:nvSpPr>
                    <p:spPr>
                      <a:xfrm>
                        <a:off x="1068795" y="-312131"/>
                        <a:ext cx="94729" cy="15613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S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274" name="TextBox 273"/>
                      <p:cNvSpPr txBox="1"/>
                      <p:nvPr/>
                    </p:nvSpPr>
                    <p:spPr>
                      <a:xfrm>
                        <a:off x="912126" y="-312131"/>
                        <a:ext cx="131567" cy="15613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O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grpSp>
                  <p:nvGrpSpPr>
                    <p:cNvPr id="37" name="그룹 122"/>
                    <p:cNvGrpSpPr/>
                    <p:nvPr/>
                  </p:nvGrpSpPr>
                  <p:grpSpPr>
                    <a:xfrm>
                      <a:off x="361131" y="3600603"/>
                      <a:ext cx="63062" cy="1616038"/>
                      <a:chOff x="761387" y="1719407"/>
                      <a:chExt cx="73198" cy="1569277"/>
                    </a:xfrm>
                  </p:grpSpPr>
                  <p:sp>
                    <p:nvSpPr>
                      <p:cNvPr id="268" name="왼쪽 대괄호 267"/>
                      <p:cNvSpPr/>
                      <p:nvPr/>
                    </p:nvSpPr>
                    <p:spPr>
                      <a:xfrm>
                        <a:off x="761387" y="1719407"/>
                        <a:ext cx="69946" cy="784800"/>
                      </a:xfrm>
                      <a:prstGeom prst="leftBracket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endParaRPr lang="ko-KR" altLang="en-US" sz="600" b="1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269" name="왼쪽 대괄호 268"/>
                      <p:cNvSpPr/>
                      <p:nvPr/>
                    </p:nvSpPr>
                    <p:spPr>
                      <a:xfrm>
                        <a:off x="764638" y="2503883"/>
                        <a:ext cx="69947" cy="784801"/>
                      </a:xfrm>
                      <a:prstGeom prst="leftBracket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endParaRPr lang="ko-KR" altLang="en-US" sz="600" b="1"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grpSp>
                  <p:nvGrpSpPr>
                    <p:cNvPr id="38" name="그룹 630"/>
                    <p:cNvGrpSpPr/>
                    <p:nvPr/>
                  </p:nvGrpSpPr>
                  <p:grpSpPr>
                    <a:xfrm>
                      <a:off x="539552" y="3597500"/>
                      <a:ext cx="1629328" cy="1631700"/>
                      <a:chOff x="755576" y="4005064"/>
                      <a:chExt cx="1629328" cy="1631700"/>
                    </a:xfrm>
                  </p:grpSpPr>
                  <p:sp>
                    <p:nvSpPr>
                      <p:cNvPr id="246" name="직사각형 245"/>
                      <p:cNvSpPr/>
                      <p:nvPr/>
                    </p:nvSpPr>
                    <p:spPr>
                      <a:xfrm>
                        <a:off x="755576" y="4005064"/>
                        <a:ext cx="1626761" cy="1627200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600" dirty="0">
                          <a:noFill/>
                        </a:endParaRPr>
                      </a:p>
                    </p:txBody>
                  </p:sp>
                  <p:cxnSp>
                    <p:nvCxnSpPr>
                      <p:cNvPr id="247" name="Straight Connector 250"/>
                      <p:cNvCxnSpPr/>
                      <p:nvPr/>
                    </p:nvCxnSpPr>
                    <p:spPr>
                      <a:xfrm>
                        <a:off x="763458" y="4169855"/>
                        <a:ext cx="1620000" cy="0"/>
                      </a:xfrm>
                      <a:prstGeom prst="line">
                        <a:avLst/>
                      </a:prstGeom>
                      <a:ln w="3175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8" name="Straight Connector 250"/>
                      <p:cNvCxnSpPr/>
                      <p:nvPr/>
                    </p:nvCxnSpPr>
                    <p:spPr>
                      <a:xfrm>
                        <a:off x="758447" y="4322255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9" name="Straight Connector 250"/>
                      <p:cNvCxnSpPr/>
                      <p:nvPr/>
                    </p:nvCxnSpPr>
                    <p:spPr>
                      <a:xfrm>
                        <a:off x="757148" y="4560353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0" name="Straight Connector 250"/>
                      <p:cNvCxnSpPr/>
                      <p:nvPr/>
                    </p:nvCxnSpPr>
                    <p:spPr>
                      <a:xfrm>
                        <a:off x="764173" y="4685166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1" name="Straight Connector 250"/>
                      <p:cNvCxnSpPr/>
                      <p:nvPr/>
                    </p:nvCxnSpPr>
                    <p:spPr>
                      <a:xfrm>
                        <a:off x="764173" y="4799455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2" name="Straight Connector 250"/>
                      <p:cNvCxnSpPr/>
                      <p:nvPr/>
                    </p:nvCxnSpPr>
                    <p:spPr>
                      <a:xfrm>
                        <a:off x="764904" y="4849455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3" name="Straight Connector 250"/>
                      <p:cNvCxnSpPr/>
                      <p:nvPr/>
                    </p:nvCxnSpPr>
                    <p:spPr>
                      <a:xfrm>
                        <a:off x="759790" y="4954061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4" name="Straight Connector 250"/>
                      <p:cNvCxnSpPr/>
                      <p:nvPr/>
                    </p:nvCxnSpPr>
                    <p:spPr>
                      <a:xfrm>
                        <a:off x="764173" y="5085184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5" name="Straight Connector 250"/>
                      <p:cNvCxnSpPr/>
                      <p:nvPr/>
                    </p:nvCxnSpPr>
                    <p:spPr>
                      <a:xfrm>
                        <a:off x="763731" y="5320913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6" name="Straight Connector 250"/>
                      <p:cNvCxnSpPr/>
                      <p:nvPr/>
                    </p:nvCxnSpPr>
                    <p:spPr>
                      <a:xfrm>
                        <a:off x="759790" y="5477822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9" name="그룹 590"/>
                      <p:cNvGrpSpPr/>
                      <p:nvPr/>
                    </p:nvGrpSpPr>
                    <p:grpSpPr>
                      <a:xfrm rot="16200000">
                        <a:off x="757434" y="4166932"/>
                        <a:ext cx="1627756" cy="1311907"/>
                        <a:chOff x="909548" y="4322255"/>
                        <a:chExt cx="1627756" cy="1311907"/>
                      </a:xfrm>
                    </p:grpSpPr>
                    <p:cxnSp>
                      <p:nvCxnSpPr>
                        <p:cNvPr id="258" name="Straight Connector 250"/>
                        <p:cNvCxnSpPr/>
                        <p:nvPr/>
                      </p:nvCxnSpPr>
                      <p:spPr>
                        <a:xfrm>
                          <a:off x="915858" y="4322255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59" name="Straight Connector 250"/>
                        <p:cNvCxnSpPr/>
                        <p:nvPr/>
                      </p:nvCxnSpPr>
                      <p:spPr>
                        <a:xfrm>
                          <a:off x="910847" y="4482537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0" name="Straight Connector 250"/>
                        <p:cNvCxnSpPr/>
                        <p:nvPr/>
                      </p:nvCxnSpPr>
                      <p:spPr>
                        <a:xfrm>
                          <a:off x="909548" y="4724576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1" name="Straight Connector 250"/>
                        <p:cNvCxnSpPr/>
                        <p:nvPr/>
                      </p:nvCxnSpPr>
                      <p:spPr>
                        <a:xfrm>
                          <a:off x="916573" y="4849390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2" name="Straight Connector 250"/>
                        <p:cNvCxnSpPr/>
                        <p:nvPr/>
                      </p:nvCxnSpPr>
                      <p:spPr>
                        <a:xfrm>
                          <a:off x="916573" y="4959738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3" name="Straight Connector 250"/>
                        <p:cNvCxnSpPr/>
                        <p:nvPr/>
                      </p:nvCxnSpPr>
                      <p:spPr>
                        <a:xfrm>
                          <a:off x="917304" y="4997915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4" name="Straight Connector 250"/>
                        <p:cNvCxnSpPr/>
                        <p:nvPr/>
                      </p:nvCxnSpPr>
                      <p:spPr>
                        <a:xfrm>
                          <a:off x="912190" y="5114344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5" name="Straight Connector 250"/>
                        <p:cNvCxnSpPr/>
                        <p:nvPr/>
                      </p:nvCxnSpPr>
                      <p:spPr>
                        <a:xfrm>
                          <a:off x="916573" y="5241526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6" name="Straight Connector 250"/>
                        <p:cNvCxnSpPr/>
                        <p:nvPr/>
                      </p:nvCxnSpPr>
                      <p:spPr>
                        <a:xfrm>
                          <a:off x="916131" y="5477255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67" name="Straight Connector 250"/>
                        <p:cNvCxnSpPr/>
                        <p:nvPr/>
                      </p:nvCxnSpPr>
                      <p:spPr>
                        <a:xfrm>
                          <a:off x="912191" y="5634162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40" name="그룹 122"/>
                    <p:cNvGrpSpPr/>
                    <p:nvPr/>
                  </p:nvGrpSpPr>
                  <p:grpSpPr>
                    <a:xfrm rot="16200000">
                      <a:off x="1323922" y="4561259"/>
                      <a:ext cx="63062" cy="1616038"/>
                      <a:chOff x="761387" y="1719407"/>
                      <a:chExt cx="73198" cy="1569277"/>
                    </a:xfrm>
                  </p:grpSpPr>
                  <p:sp>
                    <p:nvSpPr>
                      <p:cNvPr id="244" name="왼쪽 대괄호 243"/>
                      <p:cNvSpPr/>
                      <p:nvPr/>
                    </p:nvSpPr>
                    <p:spPr>
                      <a:xfrm>
                        <a:off x="761387" y="1719407"/>
                        <a:ext cx="69946" cy="784800"/>
                      </a:xfrm>
                      <a:prstGeom prst="leftBracket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endParaRPr lang="ko-KR" altLang="en-US" sz="600" b="1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245" name="왼쪽 대괄호 244"/>
                      <p:cNvSpPr/>
                      <p:nvPr/>
                    </p:nvSpPr>
                    <p:spPr>
                      <a:xfrm>
                        <a:off x="764638" y="2503883"/>
                        <a:ext cx="69947" cy="784801"/>
                      </a:xfrm>
                      <a:prstGeom prst="leftBracket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endParaRPr lang="ko-KR" altLang="en-US" sz="600" b="1">
                          <a:latin typeface="+mj-ea"/>
                          <a:ea typeface="+mj-ea"/>
                        </a:endParaRPr>
                      </a:p>
                    </p:txBody>
                  </p:sp>
                </p:grpSp>
              </p:grpSp>
              <p:sp>
                <p:nvSpPr>
                  <p:cNvPr id="235" name="TextBox 234"/>
                  <p:cNvSpPr txBox="1"/>
                  <p:nvPr/>
                </p:nvSpPr>
                <p:spPr>
                  <a:xfrm>
                    <a:off x="3179465" y="2690365"/>
                    <a:ext cx="204676" cy="190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1">
                    <a:spAutoFit/>
                  </a:bodyPr>
                  <a:lstStyle/>
                  <a:p>
                    <a:r>
                      <a:rPr lang="en-US" sz="900" b="1" dirty="0">
                        <a:effectLst>
                          <a:glow rad="50800">
                            <a:schemeClr val="bg1"/>
                          </a:glow>
                        </a:effectLst>
                      </a:rPr>
                      <a:t>L</a:t>
                    </a:r>
                  </a:p>
                </p:txBody>
              </p:sp>
              <p:sp>
                <p:nvSpPr>
                  <p:cNvPr id="236" name="TextBox 235"/>
                  <p:cNvSpPr txBox="1"/>
                  <p:nvPr/>
                </p:nvSpPr>
                <p:spPr>
                  <a:xfrm>
                    <a:off x="3886981" y="2690365"/>
                    <a:ext cx="216544" cy="190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1">
                    <a:spAutoFit/>
                  </a:bodyPr>
                  <a:lstStyle/>
                  <a:p>
                    <a:r>
                      <a:rPr lang="en-US" sz="900" b="1" dirty="0">
                        <a:effectLst>
                          <a:glow rad="50800">
                            <a:schemeClr val="bg1"/>
                          </a:glow>
                        </a:effectLst>
                      </a:rPr>
                      <a:t>R</a:t>
                    </a:r>
                  </a:p>
                </p:txBody>
              </p:sp>
            </p:grpSp>
          </p:grpSp>
          <p:pic>
            <p:nvPicPr>
              <p:cNvPr id="356" name="Picture 8"/>
              <p:cNvPicPr preferRelativeResize="0">
                <a:picLocks noChangeArrowheads="1"/>
              </p:cNvPicPr>
              <p:nvPr/>
            </p:nvPicPr>
            <p:blipFill>
              <a:blip r:embed="rId2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919212" y="342516"/>
                <a:ext cx="144000" cy="164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7" name="그룹 359"/>
            <p:cNvGrpSpPr>
              <a:grpSpLocks noChangeAspect="1"/>
            </p:cNvGrpSpPr>
            <p:nvPr/>
          </p:nvGrpSpPr>
          <p:grpSpPr>
            <a:xfrm>
              <a:off x="5114977" y="3602465"/>
              <a:ext cx="1752410" cy="1476000"/>
              <a:chOff x="6872361" y="2605346"/>
              <a:chExt cx="2523038" cy="1994840"/>
            </a:xfrm>
          </p:grpSpPr>
          <p:grpSp>
            <p:nvGrpSpPr>
              <p:cNvPr id="63" name="그룹 206"/>
              <p:cNvGrpSpPr/>
              <p:nvPr/>
            </p:nvGrpSpPr>
            <p:grpSpPr>
              <a:xfrm>
                <a:off x="9070428" y="2638430"/>
                <a:ext cx="324971" cy="1685656"/>
                <a:chOff x="8657406" y="3203742"/>
                <a:chExt cx="324971" cy="1685656"/>
              </a:xfrm>
            </p:grpSpPr>
            <p:sp>
              <p:nvSpPr>
                <p:cNvPr id="208" name="TextBox 207"/>
                <p:cNvSpPr txBox="1"/>
                <p:nvPr/>
              </p:nvSpPr>
              <p:spPr>
                <a:xfrm>
                  <a:off x="8657406" y="3203742"/>
                  <a:ext cx="324971" cy="897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700" b="1" dirty="0">
                      <a:effectLst>
                        <a:glow rad="50800">
                          <a:schemeClr val="bg1"/>
                        </a:glow>
                      </a:effectLst>
                    </a:rPr>
                    <a:t>0.45</a:t>
                  </a: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8657406" y="3374839"/>
                  <a:ext cx="324971" cy="1028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700" b="1" dirty="0">
                      <a:effectLst>
                        <a:glow rad="50800">
                          <a:schemeClr val="bg1"/>
                        </a:glow>
                      </a:effectLst>
                    </a:rPr>
                    <a:t>0.4</a:t>
                  </a:r>
                </a:p>
              </p:txBody>
            </p:sp>
            <p:sp>
              <p:nvSpPr>
                <p:cNvPr id="210" name="TextBox 209"/>
                <p:cNvSpPr txBox="1"/>
                <p:nvPr/>
              </p:nvSpPr>
              <p:spPr>
                <a:xfrm>
                  <a:off x="8657406" y="3545935"/>
                  <a:ext cx="324971" cy="1028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700" b="1" dirty="0">
                      <a:effectLst>
                        <a:glow rad="50800">
                          <a:schemeClr val="bg1"/>
                        </a:glow>
                      </a:effectLst>
                    </a:rPr>
                    <a:t>0.35</a:t>
                  </a:r>
                </a:p>
              </p:txBody>
            </p:sp>
            <p:sp>
              <p:nvSpPr>
                <p:cNvPr id="211" name="TextBox 210"/>
                <p:cNvSpPr txBox="1"/>
                <p:nvPr/>
              </p:nvSpPr>
              <p:spPr>
                <a:xfrm>
                  <a:off x="8657406" y="3717032"/>
                  <a:ext cx="216000" cy="14400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700" b="1" dirty="0">
                      <a:effectLst>
                        <a:glow rad="50800">
                          <a:schemeClr val="bg1"/>
                        </a:glow>
                      </a:effectLst>
                    </a:rPr>
                    <a:t>0.3</a:t>
                  </a:r>
                </a:p>
              </p:txBody>
            </p:sp>
            <p:sp>
              <p:nvSpPr>
                <p:cNvPr id="212" name="TextBox 211"/>
                <p:cNvSpPr txBox="1"/>
                <p:nvPr/>
              </p:nvSpPr>
              <p:spPr>
                <a:xfrm>
                  <a:off x="8657406" y="3717339"/>
                  <a:ext cx="324971" cy="1028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700" b="1" dirty="0">
                      <a:effectLst>
                        <a:glow rad="50800">
                          <a:schemeClr val="bg1"/>
                        </a:glow>
                      </a:effectLst>
                    </a:rPr>
                    <a:t>0.3</a:t>
                  </a:r>
                </a:p>
              </p:txBody>
            </p:sp>
            <p:sp>
              <p:nvSpPr>
                <p:cNvPr id="213" name="TextBox 212"/>
                <p:cNvSpPr txBox="1"/>
                <p:nvPr/>
              </p:nvSpPr>
              <p:spPr>
                <a:xfrm>
                  <a:off x="8657406" y="3888436"/>
                  <a:ext cx="324971" cy="1028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700" b="1" dirty="0">
                      <a:effectLst>
                        <a:glow rad="50800">
                          <a:schemeClr val="bg1"/>
                        </a:glow>
                      </a:effectLst>
                    </a:rPr>
                    <a:t>0.25</a:t>
                  </a:r>
                </a:p>
              </p:txBody>
            </p:sp>
            <p:sp>
              <p:nvSpPr>
                <p:cNvPr id="214" name="TextBox 213"/>
                <p:cNvSpPr txBox="1"/>
                <p:nvPr/>
              </p:nvSpPr>
              <p:spPr>
                <a:xfrm>
                  <a:off x="8657406" y="4059532"/>
                  <a:ext cx="324971" cy="1028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700" b="1" dirty="0">
                      <a:effectLst>
                        <a:glow rad="50800">
                          <a:schemeClr val="bg1"/>
                        </a:glow>
                      </a:effectLst>
                    </a:rPr>
                    <a:t>0.2</a:t>
                  </a:r>
                </a:p>
              </p:txBody>
            </p:sp>
            <p:sp>
              <p:nvSpPr>
                <p:cNvPr id="215" name="TextBox 214"/>
                <p:cNvSpPr txBox="1"/>
                <p:nvPr/>
              </p:nvSpPr>
              <p:spPr>
                <a:xfrm>
                  <a:off x="8657406" y="4230629"/>
                  <a:ext cx="324971" cy="1028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700" b="1" dirty="0">
                      <a:effectLst>
                        <a:glow rad="50800">
                          <a:schemeClr val="bg1"/>
                        </a:glow>
                      </a:effectLst>
                    </a:rPr>
                    <a:t>0.15</a:t>
                  </a:r>
                </a:p>
              </p:txBody>
            </p:sp>
            <p:sp>
              <p:nvSpPr>
                <p:cNvPr id="216" name="TextBox 215"/>
                <p:cNvSpPr txBox="1"/>
                <p:nvPr/>
              </p:nvSpPr>
              <p:spPr>
                <a:xfrm>
                  <a:off x="8657406" y="4403204"/>
                  <a:ext cx="324971" cy="1028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700" b="1" dirty="0">
                      <a:effectLst>
                        <a:glow rad="50800">
                          <a:schemeClr val="bg1"/>
                        </a:glow>
                      </a:effectLst>
                    </a:rPr>
                    <a:t>0.1</a:t>
                  </a:r>
                </a:p>
              </p:txBody>
            </p:sp>
            <p:sp>
              <p:nvSpPr>
                <p:cNvPr id="217" name="TextBox 216"/>
                <p:cNvSpPr txBox="1"/>
                <p:nvPr/>
              </p:nvSpPr>
              <p:spPr>
                <a:xfrm>
                  <a:off x="8657406" y="4574302"/>
                  <a:ext cx="324971" cy="1028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700" b="1" dirty="0">
                      <a:effectLst>
                        <a:glow rad="50800">
                          <a:schemeClr val="bg1"/>
                        </a:glow>
                      </a:effectLst>
                    </a:rPr>
                    <a:t>0.05</a:t>
                  </a:r>
                </a:p>
              </p:txBody>
            </p:sp>
            <p:sp>
              <p:nvSpPr>
                <p:cNvPr id="218" name="TextBox 217"/>
                <p:cNvSpPr txBox="1"/>
                <p:nvPr/>
              </p:nvSpPr>
              <p:spPr>
                <a:xfrm>
                  <a:off x="8657406" y="4745398"/>
                  <a:ext cx="216000" cy="14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700" b="1" dirty="0">
                      <a:effectLst>
                        <a:glow rad="50800">
                          <a:schemeClr val="bg1"/>
                        </a:glow>
                      </a:effectLst>
                    </a:rPr>
                    <a:t>0</a:t>
                  </a:r>
                </a:p>
              </p:txBody>
            </p:sp>
          </p:grpSp>
          <p:grpSp>
            <p:nvGrpSpPr>
              <p:cNvPr id="72" name="그룹 358"/>
              <p:cNvGrpSpPr/>
              <p:nvPr/>
            </p:nvGrpSpPr>
            <p:grpSpPr>
              <a:xfrm>
                <a:off x="6872361" y="2605346"/>
                <a:ext cx="2005371" cy="1994840"/>
                <a:chOff x="6872361" y="2605346"/>
                <a:chExt cx="2005371" cy="1994840"/>
              </a:xfrm>
            </p:grpSpPr>
            <p:pic>
              <p:nvPicPr>
                <p:cNvPr id="231" name="Picture 7"/>
                <p:cNvPicPr preferRelativeResize="0">
                  <a:picLocks noChangeArrowheads="1"/>
                </p:cNvPicPr>
                <p:nvPr/>
              </p:nvPicPr>
              <p:blipFill>
                <a:blip r:embed="rId2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7221732" y="2605346"/>
                  <a:ext cx="1656000" cy="1656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73" name="그룹 293"/>
                <p:cNvGrpSpPr/>
                <p:nvPr/>
              </p:nvGrpSpPr>
              <p:grpSpPr>
                <a:xfrm>
                  <a:off x="6872361" y="2618832"/>
                  <a:ext cx="1995479" cy="1981354"/>
                  <a:chOff x="2459104" y="899195"/>
                  <a:chExt cx="1995479" cy="1981354"/>
                </a:xfrm>
              </p:grpSpPr>
              <p:grpSp>
                <p:nvGrpSpPr>
                  <p:cNvPr id="74" name="Group 727"/>
                  <p:cNvGrpSpPr/>
                  <p:nvPr/>
                </p:nvGrpSpPr>
                <p:grpSpPr>
                  <a:xfrm>
                    <a:off x="2459104" y="1249282"/>
                    <a:ext cx="216545" cy="936246"/>
                    <a:chOff x="1469437" y="565582"/>
                    <a:chExt cx="249644" cy="1008337"/>
                  </a:xfrm>
                </p:grpSpPr>
                <p:sp>
                  <p:nvSpPr>
                    <p:cNvPr id="354" name="TextBox 353"/>
                    <p:cNvSpPr txBox="1"/>
                    <p:nvPr/>
                  </p:nvSpPr>
                  <p:spPr>
                    <a:xfrm>
                      <a:off x="1476279" y="565582"/>
                      <a:ext cx="235962" cy="2047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1">
                      <a:spAutoFit/>
                    </a:bodyPr>
                    <a:lstStyle/>
                    <a:p>
                      <a:r>
                        <a:rPr lang="en-US" sz="900" b="1" dirty="0">
                          <a:effectLst>
                            <a:glow rad="50800">
                              <a:schemeClr val="bg1"/>
                            </a:glow>
                          </a:effectLst>
                        </a:rPr>
                        <a:t>L</a:t>
                      </a:r>
                    </a:p>
                  </p:txBody>
                </p:sp>
                <p:sp>
                  <p:nvSpPr>
                    <p:cNvPr id="355" name="TextBox 354"/>
                    <p:cNvSpPr txBox="1"/>
                    <p:nvPr/>
                  </p:nvSpPr>
                  <p:spPr>
                    <a:xfrm>
                      <a:off x="1469437" y="1369194"/>
                      <a:ext cx="249644" cy="2047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1">
                      <a:spAutoFit/>
                    </a:bodyPr>
                    <a:lstStyle/>
                    <a:p>
                      <a:r>
                        <a:rPr lang="en-US" sz="900" b="1" dirty="0">
                          <a:effectLst>
                            <a:glow rad="50800">
                              <a:schemeClr val="bg1"/>
                            </a:glow>
                          </a:effectLst>
                        </a:rPr>
                        <a:t>R</a:t>
                      </a:r>
                    </a:p>
                  </p:txBody>
                </p:sp>
              </p:grpSp>
              <p:grpSp>
                <p:nvGrpSpPr>
                  <p:cNvPr id="75" name="그룹 634"/>
                  <p:cNvGrpSpPr/>
                  <p:nvPr/>
                </p:nvGrpSpPr>
                <p:grpSpPr>
                  <a:xfrm>
                    <a:off x="2646827" y="899195"/>
                    <a:ext cx="1807756" cy="1803314"/>
                    <a:chOff x="361124" y="3597500"/>
                    <a:chExt cx="1807756" cy="1803314"/>
                  </a:xfrm>
                </p:grpSpPr>
                <p:grpSp>
                  <p:nvGrpSpPr>
                    <p:cNvPr id="76" name="그룹 42"/>
                    <p:cNvGrpSpPr/>
                    <p:nvPr/>
                  </p:nvGrpSpPr>
                  <p:grpSpPr>
                    <a:xfrm>
                      <a:off x="420251" y="3610061"/>
                      <a:ext cx="110004" cy="904306"/>
                      <a:chOff x="812038" y="-115063"/>
                      <a:chExt cx="131436" cy="834800"/>
                    </a:xfrm>
                  </p:grpSpPr>
                  <p:sp>
                    <p:nvSpPr>
                      <p:cNvPr id="348" name="TextBox 347"/>
                      <p:cNvSpPr txBox="1"/>
                      <p:nvPr/>
                    </p:nvSpPr>
                    <p:spPr>
                      <a:xfrm>
                        <a:off x="848834" y="-115063"/>
                        <a:ext cx="89376" cy="15598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F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349" name="TextBox 348"/>
                      <p:cNvSpPr txBox="1"/>
                      <p:nvPr/>
                    </p:nvSpPr>
                    <p:spPr>
                      <a:xfrm>
                        <a:off x="835582" y="35607"/>
                        <a:ext cx="102521" cy="15598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P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350" name="TextBox 349"/>
                      <p:cNvSpPr txBox="1"/>
                      <p:nvPr/>
                    </p:nvSpPr>
                    <p:spPr>
                      <a:xfrm>
                        <a:off x="840292" y="209560"/>
                        <a:ext cx="97264" cy="15598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T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351" name="TextBox 350"/>
                      <p:cNvSpPr txBox="1"/>
                      <p:nvPr/>
                    </p:nvSpPr>
                    <p:spPr>
                      <a:xfrm>
                        <a:off x="840292" y="378888"/>
                        <a:ext cx="94634" cy="15598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S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352" name="TextBox 351"/>
                      <p:cNvSpPr txBox="1"/>
                      <p:nvPr/>
                    </p:nvSpPr>
                    <p:spPr>
                      <a:xfrm>
                        <a:off x="812038" y="490006"/>
                        <a:ext cx="131436" cy="15598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O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353" name="TextBox 352"/>
                      <p:cNvSpPr txBox="1"/>
                      <p:nvPr/>
                    </p:nvSpPr>
                    <p:spPr>
                      <a:xfrm>
                        <a:off x="835585" y="563756"/>
                        <a:ext cx="107779" cy="15598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C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grpSp>
                  <p:nvGrpSpPr>
                    <p:cNvPr id="77" name="그룹 42"/>
                    <p:cNvGrpSpPr/>
                    <p:nvPr/>
                  </p:nvGrpSpPr>
                  <p:grpSpPr>
                    <a:xfrm>
                      <a:off x="420250" y="4429230"/>
                      <a:ext cx="110004" cy="820981"/>
                      <a:chOff x="812039" y="-466798"/>
                      <a:chExt cx="131437" cy="757883"/>
                    </a:xfrm>
                  </p:grpSpPr>
                  <p:sp>
                    <p:nvSpPr>
                      <p:cNvPr id="343" name="TextBox 342"/>
                      <p:cNvSpPr txBox="1"/>
                      <p:nvPr/>
                    </p:nvSpPr>
                    <p:spPr>
                      <a:xfrm>
                        <a:off x="845006" y="135103"/>
                        <a:ext cx="89377" cy="15598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F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344" name="TextBox 343"/>
                      <p:cNvSpPr txBox="1"/>
                      <p:nvPr/>
                    </p:nvSpPr>
                    <p:spPr>
                      <a:xfrm>
                        <a:off x="835581" y="-8757"/>
                        <a:ext cx="102523" cy="15598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P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345" name="TextBox 344"/>
                      <p:cNvSpPr txBox="1"/>
                      <p:nvPr/>
                    </p:nvSpPr>
                    <p:spPr>
                      <a:xfrm>
                        <a:off x="840293" y="-193626"/>
                        <a:ext cx="97265" cy="15598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T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346" name="TextBox 345"/>
                      <p:cNvSpPr txBox="1"/>
                      <p:nvPr/>
                    </p:nvSpPr>
                    <p:spPr>
                      <a:xfrm>
                        <a:off x="840293" y="-355680"/>
                        <a:ext cx="94635" cy="15598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S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347" name="TextBox 346"/>
                      <p:cNvSpPr txBox="1"/>
                      <p:nvPr/>
                    </p:nvSpPr>
                    <p:spPr>
                      <a:xfrm>
                        <a:off x="812039" y="-466798"/>
                        <a:ext cx="131437" cy="15598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O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grpSp>
                  <p:nvGrpSpPr>
                    <p:cNvPr id="78" name="그룹 42"/>
                    <p:cNvGrpSpPr/>
                    <p:nvPr/>
                  </p:nvGrpSpPr>
                  <p:grpSpPr>
                    <a:xfrm>
                      <a:off x="595796" y="5229200"/>
                      <a:ext cx="810285" cy="169118"/>
                      <a:chOff x="800139" y="152872"/>
                      <a:chExt cx="968143" cy="156118"/>
                    </a:xfrm>
                  </p:grpSpPr>
                  <p:sp>
                    <p:nvSpPr>
                      <p:cNvPr id="337" name="TextBox 336"/>
                      <p:cNvSpPr txBox="1"/>
                      <p:nvPr/>
                    </p:nvSpPr>
                    <p:spPr>
                      <a:xfrm>
                        <a:off x="800139" y="152872"/>
                        <a:ext cx="89376" cy="15598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F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338" name="TextBox 337"/>
                      <p:cNvSpPr txBox="1"/>
                      <p:nvPr/>
                    </p:nvSpPr>
                    <p:spPr>
                      <a:xfrm>
                        <a:off x="972214" y="152872"/>
                        <a:ext cx="102521" cy="15597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P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339" name="TextBox 338"/>
                      <p:cNvSpPr txBox="1"/>
                      <p:nvPr/>
                    </p:nvSpPr>
                    <p:spPr>
                      <a:xfrm>
                        <a:off x="1210207" y="152873"/>
                        <a:ext cx="97264" cy="15597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T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340" name="TextBox 339"/>
                      <p:cNvSpPr txBox="1"/>
                      <p:nvPr/>
                    </p:nvSpPr>
                    <p:spPr>
                      <a:xfrm>
                        <a:off x="1440064" y="152873"/>
                        <a:ext cx="94633" cy="15597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S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341" name="TextBox 340"/>
                      <p:cNvSpPr txBox="1"/>
                      <p:nvPr/>
                    </p:nvSpPr>
                    <p:spPr>
                      <a:xfrm>
                        <a:off x="1562666" y="153011"/>
                        <a:ext cx="131435" cy="15597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O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342" name="TextBox 341"/>
                      <p:cNvSpPr txBox="1"/>
                      <p:nvPr/>
                    </p:nvSpPr>
                    <p:spPr>
                      <a:xfrm>
                        <a:off x="1660503" y="152873"/>
                        <a:ext cx="107779" cy="15598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C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grpSp>
                  <p:nvGrpSpPr>
                    <p:cNvPr id="79" name="그룹 42"/>
                    <p:cNvGrpSpPr/>
                    <p:nvPr/>
                  </p:nvGrpSpPr>
                  <p:grpSpPr>
                    <a:xfrm>
                      <a:off x="1387884" y="5229199"/>
                      <a:ext cx="742579" cy="168969"/>
                      <a:chOff x="912126" y="-312130"/>
                      <a:chExt cx="887253" cy="155983"/>
                    </a:xfrm>
                  </p:grpSpPr>
                  <p:sp>
                    <p:nvSpPr>
                      <p:cNvPr id="332" name="TextBox 331"/>
                      <p:cNvSpPr txBox="1"/>
                      <p:nvPr/>
                    </p:nvSpPr>
                    <p:spPr>
                      <a:xfrm>
                        <a:off x="1710002" y="-312130"/>
                        <a:ext cx="89377" cy="1559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F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333" name="TextBox 332"/>
                      <p:cNvSpPr txBox="1"/>
                      <p:nvPr/>
                    </p:nvSpPr>
                    <p:spPr>
                      <a:xfrm>
                        <a:off x="1514386" y="-312129"/>
                        <a:ext cx="102522" cy="15598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P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334" name="TextBox 333"/>
                      <p:cNvSpPr txBox="1"/>
                      <p:nvPr/>
                    </p:nvSpPr>
                    <p:spPr>
                      <a:xfrm>
                        <a:off x="1289236" y="-312129"/>
                        <a:ext cx="97264" cy="15598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T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335" name="TextBox 334"/>
                      <p:cNvSpPr txBox="1"/>
                      <p:nvPr/>
                    </p:nvSpPr>
                    <p:spPr>
                      <a:xfrm>
                        <a:off x="1068797" y="-312129"/>
                        <a:ext cx="94634" cy="15598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S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336" name="TextBox 335"/>
                      <p:cNvSpPr txBox="1"/>
                      <p:nvPr/>
                    </p:nvSpPr>
                    <p:spPr>
                      <a:xfrm>
                        <a:off x="912126" y="-312129"/>
                        <a:ext cx="131436" cy="15598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r>
                          <a:rPr lang="en-US" altLang="ko-KR" sz="800" b="1" dirty="0">
                            <a:latin typeface="+mj-ea"/>
                            <a:ea typeface="+mj-ea"/>
                          </a:rPr>
                          <a:t>O</a:t>
                        </a:r>
                        <a:endParaRPr lang="ko-KR" altLang="en-US" sz="800" b="1" dirty="0"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grpSp>
                  <p:nvGrpSpPr>
                    <p:cNvPr id="80" name="그룹 122"/>
                    <p:cNvGrpSpPr/>
                    <p:nvPr/>
                  </p:nvGrpSpPr>
                  <p:grpSpPr>
                    <a:xfrm>
                      <a:off x="361124" y="3600603"/>
                      <a:ext cx="63063" cy="1616038"/>
                      <a:chOff x="761387" y="1719407"/>
                      <a:chExt cx="73200" cy="1569277"/>
                    </a:xfrm>
                  </p:grpSpPr>
                  <p:sp>
                    <p:nvSpPr>
                      <p:cNvPr id="330" name="왼쪽 대괄호 329"/>
                      <p:cNvSpPr/>
                      <p:nvPr/>
                    </p:nvSpPr>
                    <p:spPr>
                      <a:xfrm>
                        <a:off x="761387" y="1719407"/>
                        <a:ext cx="69946" cy="784800"/>
                      </a:xfrm>
                      <a:prstGeom prst="leftBracket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endParaRPr lang="ko-KR" altLang="en-US" sz="600" b="1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331" name="왼쪽 대괄호 330"/>
                      <p:cNvSpPr/>
                      <p:nvPr/>
                    </p:nvSpPr>
                    <p:spPr>
                      <a:xfrm>
                        <a:off x="764638" y="2503883"/>
                        <a:ext cx="69949" cy="784801"/>
                      </a:xfrm>
                      <a:prstGeom prst="leftBracket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endParaRPr lang="ko-KR" altLang="en-US" sz="600" b="1"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grpSp>
                  <p:nvGrpSpPr>
                    <p:cNvPr id="81" name="그룹 630"/>
                    <p:cNvGrpSpPr/>
                    <p:nvPr/>
                  </p:nvGrpSpPr>
                  <p:grpSpPr>
                    <a:xfrm>
                      <a:off x="539552" y="3597500"/>
                      <a:ext cx="1629328" cy="1631700"/>
                      <a:chOff x="755576" y="4005064"/>
                      <a:chExt cx="1629328" cy="1631700"/>
                    </a:xfrm>
                  </p:grpSpPr>
                  <p:sp>
                    <p:nvSpPr>
                      <p:cNvPr id="308" name="직사각형 307"/>
                      <p:cNvSpPr/>
                      <p:nvPr/>
                    </p:nvSpPr>
                    <p:spPr>
                      <a:xfrm>
                        <a:off x="755576" y="4005064"/>
                        <a:ext cx="1626761" cy="1627200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600" dirty="0">
                          <a:noFill/>
                        </a:endParaRPr>
                      </a:p>
                    </p:txBody>
                  </p:sp>
                  <p:cxnSp>
                    <p:nvCxnSpPr>
                      <p:cNvPr id="309" name="Straight Connector 250"/>
                      <p:cNvCxnSpPr/>
                      <p:nvPr/>
                    </p:nvCxnSpPr>
                    <p:spPr>
                      <a:xfrm>
                        <a:off x="763458" y="4169855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0" name="Straight Connector 250"/>
                      <p:cNvCxnSpPr/>
                      <p:nvPr/>
                    </p:nvCxnSpPr>
                    <p:spPr>
                      <a:xfrm>
                        <a:off x="758447" y="4322255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1" name="Straight Connector 250"/>
                      <p:cNvCxnSpPr/>
                      <p:nvPr/>
                    </p:nvCxnSpPr>
                    <p:spPr>
                      <a:xfrm>
                        <a:off x="757148" y="4560353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2" name="Straight Connector 250"/>
                      <p:cNvCxnSpPr/>
                      <p:nvPr/>
                    </p:nvCxnSpPr>
                    <p:spPr>
                      <a:xfrm>
                        <a:off x="764173" y="4685166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3" name="Straight Connector 250"/>
                      <p:cNvCxnSpPr/>
                      <p:nvPr/>
                    </p:nvCxnSpPr>
                    <p:spPr>
                      <a:xfrm>
                        <a:off x="764173" y="4799455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4" name="Straight Connector 250"/>
                      <p:cNvCxnSpPr/>
                      <p:nvPr/>
                    </p:nvCxnSpPr>
                    <p:spPr>
                      <a:xfrm>
                        <a:off x="764904" y="4846056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5" name="Straight Connector 250"/>
                      <p:cNvCxnSpPr/>
                      <p:nvPr/>
                    </p:nvCxnSpPr>
                    <p:spPr>
                      <a:xfrm>
                        <a:off x="759790" y="4954061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6" name="Straight Connector 250"/>
                      <p:cNvCxnSpPr/>
                      <p:nvPr/>
                    </p:nvCxnSpPr>
                    <p:spPr>
                      <a:xfrm>
                        <a:off x="764173" y="5085184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7" name="Straight Connector 250"/>
                      <p:cNvCxnSpPr/>
                      <p:nvPr/>
                    </p:nvCxnSpPr>
                    <p:spPr>
                      <a:xfrm>
                        <a:off x="763731" y="5320913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8" name="Straight Connector 250"/>
                      <p:cNvCxnSpPr/>
                      <p:nvPr/>
                    </p:nvCxnSpPr>
                    <p:spPr>
                      <a:xfrm>
                        <a:off x="759790" y="5477822"/>
                        <a:ext cx="1620000" cy="0"/>
                      </a:xfrm>
                      <a:prstGeom prst="line">
                        <a:avLst/>
                      </a:prstGeom>
                      <a:ln w="6350" cap="flat" cmpd="sng" algn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82" name="그룹 590"/>
                      <p:cNvGrpSpPr/>
                      <p:nvPr/>
                    </p:nvGrpSpPr>
                    <p:grpSpPr>
                      <a:xfrm rot="16200000">
                        <a:off x="757434" y="4166932"/>
                        <a:ext cx="1627756" cy="1311907"/>
                        <a:chOff x="909548" y="4322255"/>
                        <a:chExt cx="1627756" cy="1311907"/>
                      </a:xfrm>
                    </p:grpSpPr>
                    <p:cxnSp>
                      <p:nvCxnSpPr>
                        <p:cNvPr id="320" name="Straight Connector 250"/>
                        <p:cNvCxnSpPr/>
                        <p:nvPr/>
                      </p:nvCxnSpPr>
                      <p:spPr>
                        <a:xfrm>
                          <a:off x="915858" y="4322255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" name="Straight Connector 250"/>
                        <p:cNvCxnSpPr/>
                        <p:nvPr/>
                      </p:nvCxnSpPr>
                      <p:spPr>
                        <a:xfrm>
                          <a:off x="910847" y="4482537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2" name="Straight Connector 250"/>
                        <p:cNvCxnSpPr/>
                        <p:nvPr/>
                      </p:nvCxnSpPr>
                      <p:spPr>
                        <a:xfrm>
                          <a:off x="909548" y="4724576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3" name="Straight Connector 250"/>
                        <p:cNvCxnSpPr/>
                        <p:nvPr/>
                      </p:nvCxnSpPr>
                      <p:spPr>
                        <a:xfrm>
                          <a:off x="916573" y="4849390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4" name="Straight Connector 250"/>
                        <p:cNvCxnSpPr/>
                        <p:nvPr/>
                      </p:nvCxnSpPr>
                      <p:spPr>
                        <a:xfrm>
                          <a:off x="916573" y="4959738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5" name="Straight Connector 250"/>
                        <p:cNvCxnSpPr/>
                        <p:nvPr/>
                      </p:nvCxnSpPr>
                      <p:spPr>
                        <a:xfrm>
                          <a:off x="917304" y="4997915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6" name="Straight Connector 250"/>
                        <p:cNvCxnSpPr/>
                        <p:nvPr/>
                      </p:nvCxnSpPr>
                      <p:spPr>
                        <a:xfrm>
                          <a:off x="912190" y="5114344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7" name="Straight Connector 250"/>
                        <p:cNvCxnSpPr/>
                        <p:nvPr/>
                      </p:nvCxnSpPr>
                      <p:spPr>
                        <a:xfrm>
                          <a:off x="916573" y="5241526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" name="Straight Connector 250"/>
                        <p:cNvCxnSpPr/>
                        <p:nvPr/>
                      </p:nvCxnSpPr>
                      <p:spPr>
                        <a:xfrm>
                          <a:off x="916131" y="5477255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9" name="Straight Connector 250"/>
                        <p:cNvCxnSpPr/>
                        <p:nvPr/>
                      </p:nvCxnSpPr>
                      <p:spPr>
                        <a:xfrm>
                          <a:off x="912191" y="5634162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83" name="그룹 122"/>
                    <p:cNvGrpSpPr/>
                    <p:nvPr/>
                  </p:nvGrpSpPr>
                  <p:grpSpPr>
                    <a:xfrm rot="16200000">
                      <a:off x="1323921" y="4561264"/>
                      <a:ext cx="63065" cy="1616036"/>
                      <a:chOff x="761387" y="1719407"/>
                      <a:chExt cx="73202" cy="1569275"/>
                    </a:xfrm>
                  </p:grpSpPr>
                  <p:sp>
                    <p:nvSpPr>
                      <p:cNvPr id="306" name="왼쪽 대괄호 305"/>
                      <p:cNvSpPr/>
                      <p:nvPr/>
                    </p:nvSpPr>
                    <p:spPr>
                      <a:xfrm>
                        <a:off x="761387" y="1719407"/>
                        <a:ext cx="69946" cy="784800"/>
                      </a:xfrm>
                      <a:prstGeom prst="leftBracket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endParaRPr lang="ko-KR" altLang="en-US" sz="600" b="1">
                          <a:latin typeface="+mj-ea"/>
                          <a:ea typeface="+mj-ea"/>
                        </a:endParaRPr>
                      </a:p>
                    </p:txBody>
                  </p:sp>
                  <p:sp>
                    <p:nvSpPr>
                      <p:cNvPr id="307" name="왼쪽 대괄호 306"/>
                      <p:cNvSpPr/>
                      <p:nvPr/>
                    </p:nvSpPr>
                    <p:spPr>
                      <a:xfrm>
                        <a:off x="764643" y="2503882"/>
                        <a:ext cx="69946" cy="784800"/>
                      </a:xfrm>
                      <a:prstGeom prst="leftBracket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endParaRPr lang="ko-KR" altLang="en-US" sz="600" b="1">
                          <a:latin typeface="+mj-ea"/>
                          <a:ea typeface="+mj-ea"/>
                        </a:endParaRPr>
                      </a:p>
                    </p:txBody>
                  </p:sp>
                </p:grpSp>
              </p:grpSp>
              <p:sp>
                <p:nvSpPr>
                  <p:cNvPr id="297" name="TextBox 296"/>
                  <p:cNvSpPr txBox="1"/>
                  <p:nvPr/>
                </p:nvSpPr>
                <p:spPr>
                  <a:xfrm>
                    <a:off x="3179465" y="2690461"/>
                    <a:ext cx="204676" cy="19008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1">
                    <a:spAutoFit/>
                  </a:bodyPr>
                  <a:lstStyle/>
                  <a:p>
                    <a:r>
                      <a:rPr lang="en-US" sz="900" b="1" dirty="0">
                        <a:effectLst>
                          <a:glow rad="50800">
                            <a:schemeClr val="bg1"/>
                          </a:glow>
                        </a:effectLst>
                      </a:rPr>
                      <a:t>L</a:t>
                    </a:r>
                  </a:p>
                </p:txBody>
              </p:sp>
              <p:sp>
                <p:nvSpPr>
                  <p:cNvPr id="298" name="TextBox 297"/>
                  <p:cNvSpPr txBox="1"/>
                  <p:nvPr/>
                </p:nvSpPr>
                <p:spPr>
                  <a:xfrm>
                    <a:off x="3886981" y="2690459"/>
                    <a:ext cx="216544" cy="19008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1">
                    <a:spAutoFit/>
                  </a:bodyPr>
                  <a:lstStyle/>
                  <a:p>
                    <a:r>
                      <a:rPr lang="en-US" sz="900" b="1" dirty="0">
                        <a:effectLst>
                          <a:glow rad="50800">
                            <a:schemeClr val="bg1"/>
                          </a:glow>
                        </a:effectLst>
                      </a:rPr>
                      <a:t>R</a:t>
                    </a:r>
                  </a:p>
                </p:txBody>
              </p:sp>
            </p:grpSp>
          </p:grpSp>
          <p:pic>
            <p:nvPicPr>
              <p:cNvPr id="357" name="Picture 9"/>
              <p:cNvPicPr preferRelativeResize="0">
                <a:picLocks noChangeArrowheads="1"/>
              </p:cNvPicPr>
              <p:nvPr/>
            </p:nvPicPr>
            <p:blipFill>
              <a:blip r:embed="rId2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915788" y="2617222"/>
                <a:ext cx="144000" cy="1645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362" name="Picture 4"/>
            <p:cNvPicPr>
              <a:picLocks noChangeAspect="1" noChangeArrowheads="1"/>
            </p:cNvPicPr>
            <p:nvPr/>
          </p:nvPicPr>
          <p:blipFill>
            <a:blip r:embed="rId2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575600" y="832254"/>
              <a:ext cx="1347333" cy="1070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91" name="직선 화살표 연결선 390"/>
            <p:cNvCxnSpPr/>
            <p:nvPr/>
          </p:nvCxnSpPr>
          <p:spPr>
            <a:xfrm flipH="1" flipV="1">
              <a:off x="5397700" y="1365919"/>
              <a:ext cx="252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2" name="TextBox 391"/>
            <p:cNvSpPr txBox="1"/>
            <p:nvPr/>
          </p:nvSpPr>
          <p:spPr>
            <a:xfrm>
              <a:off x="5709881" y="1843155"/>
              <a:ext cx="1204559" cy="3613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/>
                <a:t>(a) Predefined </a:t>
              </a:r>
            </a:p>
            <a:p>
              <a:pPr algn="ctr"/>
              <a:r>
                <a:rPr lang="en-US" altLang="ko-KR" sz="1000" b="1" dirty="0"/>
                <a:t>regions of interest</a:t>
              </a:r>
              <a:endParaRPr lang="ko-KR" altLang="en-US" sz="1000" b="1" dirty="0"/>
            </a:p>
          </p:txBody>
        </p:sp>
        <p:sp>
          <p:nvSpPr>
            <p:cNvPr id="393" name="TextBox 392"/>
            <p:cNvSpPr txBox="1"/>
            <p:nvPr/>
          </p:nvSpPr>
          <p:spPr>
            <a:xfrm>
              <a:off x="4894759" y="5008718"/>
              <a:ext cx="2228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/>
                <a:t>(f) Single linkage matrix</a:t>
              </a:r>
              <a:endParaRPr lang="ko-KR" altLang="en-US" sz="1050" b="1" dirty="0"/>
            </a:p>
          </p:txBody>
        </p:sp>
        <p:grpSp>
          <p:nvGrpSpPr>
            <p:cNvPr id="84" name="그룹 375"/>
            <p:cNvGrpSpPr/>
            <p:nvPr/>
          </p:nvGrpSpPr>
          <p:grpSpPr>
            <a:xfrm>
              <a:off x="6942290" y="3058527"/>
              <a:ext cx="231203" cy="1944000"/>
              <a:chOff x="9612560" y="2435114"/>
              <a:chExt cx="231203" cy="1898374"/>
            </a:xfrm>
          </p:grpSpPr>
          <p:sp>
            <p:nvSpPr>
              <p:cNvPr id="677" name="TextBox 676"/>
              <p:cNvSpPr txBox="1"/>
              <p:nvPr/>
            </p:nvSpPr>
            <p:spPr>
              <a:xfrm>
                <a:off x="9619965" y="4208232"/>
                <a:ext cx="214553" cy="125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r>
                  <a:rPr lang="en-US" sz="1000" b="1" dirty="0"/>
                  <a:t>C</a:t>
                </a:r>
              </a:p>
            </p:txBody>
          </p:sp>
          <p:sp>
            <p:nvSpPr>
              <p:cNvPr id="678" name="TextBox 677"/>
              <p:cNvSpPr txBox="1"/>
              <p:nvPr/>
            </p:nvSpPr>
            <p:spPr>
              <a:xfrm>
                <a:off x="9623506" y="2565277"/>
                <a:ext cx="207472" cy="125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r>
                  <a:rPr lang="en-US" sz="1000" b="1" dirty="0"/>
                  <a:t>F</a:t>
                </a:r>
              </a:p>
            </p:txBody>
          </p:sp>
          <p:sp>
            <p:nvSpPr>
              <p:cNvPr id="679" name="TextBox 678"/>
              <p:cNvSpPr txBox="1"/>
              <p:nvPr/>
            </p:nvSpPr>
            <p:spPr>
              <a:xfrm>
                <a:off x="9622817" y="3763747"/>
                <a:ext cx="208849" cy="125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r>
                  <a:rPr lang="en-US" sz="1000" b="1" dirty="0"/>
                  <a:t>S</a:t>
                </a:r>
              </a:p>
            </p:txBody>
          </p:sp>
          <p:sp>
            <p:nvSpPr>
              <p:cNvPr id="680" name="TextBox 679"/>
              <p:cNvSpPr txBox="1"/>
              <p:nvPr/>
            </p:nvSpPr>
            <p:spPr>
              <a:xfrm>
                <a:off x="9618641" y="2882863"/>
                <a:ext cx="217200" cy="125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r>
                  <a:rPr lang="en-US" sz="1000" b="1" dirty="0"/>
                  <a:t>P</a:t>
                </a:r>
              </a:p>
            </p:txBody>
          </p:sp>
          <p:sp>
            <p:nvSpPr>
              <p:cNvPr id="681" name="TextBox 680"/>
              <p:cNvSpPr txBox="1"/>
              <p:nvPr/>
            </p:nvSpPr>
            <p:spPr>
              <a:xfrm>
                <a:off x="9618641" y="3349556"/>
                <a:ext cx="217200" cy="125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r>
                  <a:rPr lang="en-US" sz="1000" b="1" dirty="0"/>
                  <a:t>T</a:t>
                </a:r>
              </a:p>
            </p:txBody>
          </p:sp>
          <p:sp>
            <p:nvSpPr>
              <p:cNvPr id="682" name="TextBox 681"/>
              <p:cNvSpPr txBox="1"/>
              <p:nvPr/>
            </p:nvSpPr>
            <p:spPr>
              <a:xfrm>
                <a:off x="9612560" y="4034110"/>
                <a:ext cx="229363" cy="125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r>
                  <a:rPr lang="en-US" sz="1000" b="1" dirty="0"/>
                  <a:t>O</a:t>
                </a:r>
              </a:p>
            </p:txBody>
          </p:sp>
          <p:sp>
            <p:nvSpPr>
              <p:cNvPr id="683" name="Left Bracket 64"/>
              <p:cNvSpPr/>
              <p:nvPr/>
            </p:nvSpPr>
            <p:spPr>
              <a:xfrm rot="10800000" flipH="1">
                <a:off x="9787674" y="2435114"/>
                <a:ext cx="54351" cy="357244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1">
                <a:spAutoFit/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684" name="Left Bracket 64"/>
              <p:cNvSpPr/>
              <p:nvPr/>
            </p:nvSpPr>
            <p:spPr>
              <a:xfrm rot="10800000" flipH="1">
                <a:off x="9786937" y="2792471"/>
                <a:ext cx="54351" cy="357244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1">
                <a:spAutoFit/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685" name="Left Bracket 64"/>
              <p:cNvSpPr/>
              <p:nvPr/>
            </p:nvSpPr>
            <p:spPr>
              <a:xfrm rot="10800000" flipH="1">
                <a:off x="9786895" y="4237838"/>
                <a:ext cx="54351" cy="59541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1">
                <a:spAutoFit/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686" name="Left Bracket 64"/>
              <p:cNvSpPr/>
              <p:nvPr/>
            </p:nvSpPr>
            <p:spPr>
              <a:xfrm rot="10800000" flipH="1">
                <a:off x="9789412" y="3151398"/>
                <a:ext cx="54351" cy="545789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1">
                <a:spAutoFit/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687" name="Left Bracket 64"/>
              <p:cNvSpPr/>
              <p:nvPr/>
            </p:nvSpPr>
            <p:spPr>
              <a:xfrm rot="10800000" flipH="1">
                <a:off x="9786896" y="3698323"/>
                <a:ext cx="54351" cy="277856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1">
                <a:spAutoFit/>
              </a:bodyPr>
              <a:lstStyle/>
              <a:p>
                <a:pPr algn="ctr"/>
                <a:endParaRPr lang="en-US" sz="2000"/>
              </a:p>
            </p:txBody>
          </p:sp>
          <p:sp>
            <p:nvSpPr>
              <p:cNvPr id="688" name="Left Bracket 64"/>
              <p:cNvSpPr/>
              <p:nvPr/>
            </p:nvSpPr>
            <p:spPr>
              <a:xfrm rot="10800000" flipH="1">
                <a:off x="9786895" y="3977631"/>
                <a:ext cx="54351" cy="258009"/>
              </a:xfrm>
              <a:prstGeom prst="leftBracket">
                <a:avLst/>
              </a:prstGeom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1">
                <a:spAutoFit/>
              </a:bodyPr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692" name="TextBox 691"/>
            <p:cNvSpPr txBox="1"/>
            <p:nvPr/>
          </p:nvSpPr>
          <p:spPr>
            <a:xfrm>
              <a:off x="6813127" y="5006565"/>
              <a:ext cx="2228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/>
                <a:t>(h) Single linkage </a:t>
              </a:r>
              <a:r>
                <a:rPr lang="en-US" altLang="ko-KR" sz="1050" b="1" dirty="0" err="1"/>
                <a:t>dendrogram</a:t>
              </a:r>
              <a:endParaRPr lang="ko-KR" altLang="en-US" sz="1050" b="1" dirty="0"/>
            </a:p>
          </p:txBody>
        </p:sp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2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156452" y="3052273"/>
              <a:ext cx="1625600" cy="1942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144918" y="919120"/>
              <a:ext cx="1625600" cy="1914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5" name="그룹 376"/>
            <p:cNvGrpSpPr/>
            <p:nvPr/>
          </p:nvGrpSpPr>
          <p:grpSpPr>
            <a:xfrm>
              <a:off x="7773940" y="3050784"/>
              <a:ext cx="609972" cy="1908000"/>
              <a:chOff x="7884368" y="260648"/>
              <a:chExt cx="609972" cy="3901049"/>
            </a:xfrm>
          </p:grpSpPr>
          <p:cxnSp>
            <p:nvCxnSpPr>
              <p:cNvPr id="371" name="Straight Connector 250"/>
              <p:cNvCxnSpPr/>
              <p:nvPr/>
            </p:nvCxnSpPr>
            <p:spPr>
              <a:xfrm flipH="1" flipV="1">
                <a:off x="7884368" y="260648"/>
                <a:ext cx="1" cy="3891524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250"/>
              <p:cNvCxnSpPr/>
              <p:nvPr/>
            </p:nvCxnSpPr>
            <p:spPr>
              <a:xfrm flipH="1" flipV="1">
                <a:off x="8494339" y="270173"/>
                <a:ext cx="1" cy="3891524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4" name="TextBox 373"/>
            <p:cNvSpPr txBox="1"/>
            <p:nvPr/>
          </p:nvSpPr>
          <p:spPr>
            <a:xfrm>
              <a:off x="7717677" y="4995001"/>
              <a:ext cx="137379" cy="5949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/>
                <a:t>0.2</a:t>
              </a:r>
              <a:endParaRPr lang="ko-KR" altLang="en-US" sz="900" b="1" dirty="0"/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8318541" y="4995001"/>
              <a:ext cx="137379" cy="5949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/>
                <a:t>0.4</a:t>
              </a:r>
              <a:endParaRPr lang="ko-KR" altLang="en-US" sz="900" b="1" dirty="0"/>
            </a:p>
          </p:txBody>
        </p:sp>
        <p:grpSp>
          <p:nvGrpSpPr>
            <p:cNvPr id="86" name="그룹 377"/>
            <p:cNvGrpSpPr/>
            <p:nvPr/>
          </p:nvGrpSpPr>
          <p:grpSpPr>
            <a:xfrm>
              <a:off x="7773940" y="926761"/>
              <a:ext cx="609972" cy="1872000"/>
              <a:chOff x="7884368" y="260648"/>
              <a:chExt cx="609972" cy="3901049"/>
            </a:xfrm>
          </p:grpSpPr>
          <p:cxnSp>
            <p:nvCxnSpPr>
              <p:cNvPr id="379" name="Straight Connector 250"/>
              <p:cNvCxnSpPr/>
              <p:nvPr/>
            </p:nvCxnSpPr>
            <p:spPr>
              <a:xfrm flipH="1" flipV="1">
                <a:off x="7884368" y="260648"/>
                <a:ext cx="1" cy="3891524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250"/>
              <p:cNvCxnSpPr/>
              <p:nvPr/>
            </p:nvCxnSpPr>
            <p:spPr>
              <a:xfrm flipH="1" flipV="1">
                <a:off x="8494339" y="270173"/>
                <a:ext cx="1" cy="3891524"/>
              </a:xfrm>
              <a:prstGeom prst="line">
                <a:avLst/>
              </a:prstGeom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1" name="TextBox 380"/>
            <p:cNvSpPr txBox="1"/>
            <p:nvPr/>
          </p:nvSpPr>
          <p:spPr>
            <a:xfrm>
              <a:off x="7715232" y="2844286"/>
              <a:ext cx="137379" cy="5949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/>
                <a:t>0.2</a:t>
              </a:r>
              <a:endParaRPr lang="ko-KR" altLang="en-US" sz="900" b="1" dirty="0"/>
            </a:p>
          </p:txBody>
        </p:sp>
        <p:sp>
          <p:nvSpPr>
            <p:cNvPr id="382" name="TextBox 381"/>
            <p:cNvSpPr txBox="1"/>
            <p:nvPr/>
          </p:nvSpPr>
          <p:spPr>
            <a:xfrm>
              <a:off x="8316096" y="2844286"/>
              <a:ext cx="137379" cy="5949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/>
                <a:t>0.4</a:t>
              </a:r>
              <a:endParaRPr lang="ko-KR" altLang="en-US" sz="900" b="1" dirty="0"/>
            </a:p>
          </p:txBody>
        </p:sp>
        <p:sp>
          <p:nvSpPr>
            <p:cNvPr id="383" name="TextBox 382"/>
            <p:cNvSpPr txBox="1"/>
            <p:nvPr/>
          </p:nvSpPr>
          <p:spPr>
            <a:xfrm>
              <a:off x="7058623" y="2796661"/>
              <a:ext cx="137379" cy="5949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/>
                <a:t>0</a:t>
              </a:r>
              <a:endParaRPr lang="ko-KR" altLang="en-US" sz="900" b="1" dirty="0"/>
            </a:p>
          </p:txBody>
        </p:sp>
        <p:sp>
          <p:nvSpPr>
            <p:cNvPr id="384" name="TextBox 383"/>
            <p:cNvSpPr txBox="1"/>
            <p:nvPr/>
          </p:nvSpPr>
          <p:spPr>
            <a:xfrm>
              <a:off x="7058623" y="909595"/>
              <a:ext cx="137379" cy="5949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000" b="1" i="1" dirty="0">
                  <a:latin typeface="Times New Roman" pitchFamily="18" charset="0"/>
                  <a:cs typeface="Times New Roman" pitchFamily="18" charset="0"/>
                </a:rPr>
                <a:t>p</a:t>
              </a:r>
              <a:endParaRPr lang="ko-KR" altLang="en-US" sz="1000" b="1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5" name="오른쪽으로 구부러진 화살표 384"/>
            <p:cNvSpPr/>
            <p:nvPr/>
          </p:nvSpPr>
          <p:spPr>
            <a:xfrm>
              <a:off x="6549805" y="2575304"/>
              <a:ext cx="369564" cy="720080"/>
            </a:xfrm>
            <a:prstGeom prst="curvedRightArrow">
              <a:avLst>
                <a:gd name="adj1" fmla="val 27186"/>
                <a:gd name="adj2" fmla="val 50000"/>
                <a:gd name="adj3" fmla="val 42637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7586491" y="1665622"/>
              <a:ext cx="11847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/>
                <a:t>(g) Barcode </a:t>
              </a:r>
              <a:r>
                <a:rPr lang="el-GR" altLang="ko-KR" sz="1050" b="1" dirty="0"/>
                <a:t>β</a:t>
              </a:r>
              <a:r>
                <a:rPr lang="en-US" altLang="ko-KR" sz="1050" b="1" baseline="-25000" dirty="0"/>
                <a:t>0</a:t>
              </a:r>
              <a:r>
                <a:rPr lang="en-US" altLang="ko-KR" sz="1050" b="1" dirty="0"/>
                <a:t> </a:t>
              </a:r>
              <a:endParaRPr lang="ko-KR" altLang="en-US" sz="1050" b="1" dirty="0"/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5848774" y="2641150"/>
              <a:ext cx="115212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effectLst>
                    <a:glow rad="63500">
                      <a:srgbClr val="FFFFFF"/>
                    </a:glow>
                  </a:effectLst>
                </a:rPr>
                <a:t>Rearrange bars according to </a:t>
              </a:r>
            </a:p>
            <a:p>
              <a:pPr algn="ctr"/>
              <a:r>
                <a:rPr lang="en-US" sz="1000" b="1" dirty="0">
                  <a:effectLst>
                    <a:glow rad="63500">
                      <a:srgbClr val="FFFFFF"/>
                    </a:glow>
                  </a:effectLst>
                </a:rPr>
                <a:t>the node index. </a:t>
              </a:r>
            </a:p>
          </p:txBody>
        </p:sp>
      </p:grpSp>
      <p:sp>
        <p:nvSpPr>
          <p:cNvPr id="319" name="Title 1"/>
          <p:cNvSpPr txBox="1">
            <a:spLocks/>
          </p:cNvSpPr>
          <p:nvPr/>
        </p:nvSpPr>
        <p:spPr>
          <a:xfrm>
            <a:off x="-95450" y="158775"/>
            <a:ext cx="9563994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Summary</a:t>
            </a:r>
            <a:endParaRPr lang="en-US" altLang="ko-KR" sz="40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137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45D37-5690-D941-B15A-FB9705172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F6000-250A-6D4C-B458-895153EDA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distance </a:t>
            </a:r>
          </a:p>
          <a:p>
            <a:pPr lvl="1"/>
            <a:r>
              <a:rPr lang="en-US" dirty="0" err="1"/>
              <a:t>Gromov-Hausdorff</a:t>
            </a:r>
            <a:r>
              <a:rPr lang="en-US" dirty="0"/>
              <a:t> distance: single linkage matrix</a:t>
            </a:r>
          </a:p>
          <a:p>
            <a:pPr lvl="1"/>
            <a:r>
              <a:rPr lang="en-US" dirty="0"/>
              <a:t>Bottleneck distance: persistence diagram</a:t>
            </a:r>
          </a:p>
          <a:p>
            <a:pPr lvl="1"/>
            <a:r>
              <a:rPr lang="en-US" dirty="0"/>
              <a:t>Kernel distance: persistence diagram</a:t>
            </a:r>
          </a:p>
        </p:txBody>
      </p:sp>
    </p:spTree>
    <p:extLst>
      <p:ext uri="{BB962C8B-B14F-4D97-AF65-F5344CB8AC3E}">
        <p14:creationId xmlns:p14="http://schemas.microsoft.com/office/powerpoint/2010/main" val="1328457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Edge weight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32135" y="5964667"/>
            <a:ext cx="2180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 algn="ctr"/>
            <a:r>
              <a:rPr lang="en-US" altLang="ko-KR" sz="2400" b="1" dirty="0"/>
              <a:t>Distance matrix</a:t>
            </a:r>
            <a:endParaRPr lang="ko-KR" altLang="en-US" sz="2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2806946" y="4429511"/>
            <a:ext cx="2448272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Distance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altLang="ko-KR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sqrt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 – </a:t>
            </a:r>
            <a:r>
              <a:rPr lang="en-US" altLang="ko-KR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ko-KR" sz="2000" b="1" i="1" dirty="0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ko-KR" sz="2000" b="1" baseline="-25000" dirty="0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altLang="ko-KR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b="1" i="1" dirty="0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ko-KR" sz="2000" b="1" baseline="-25000" dirty="0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))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0" name="직선 화살표 연결선 68"/>
          <p:cNvCxnSpPr>
            <a:cxnSpLocks/>
            <a:endCxn id="46" idx="3"/>
          </p:cNvCxnSpPr>
          <p:nvPr/>
        </p:nvCxnSpPr>
        <p:spPr>
          <a:xfrm flipH="1">
            <a:off x="5255218" y="4764867"/>
            <a:ext cx="31145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357"/>
          <p:cNvGrpSpPr/>
          <p:nvPr/>
        </p:nvGrpSpPr>
        <p:grpSpPr>
          <a:xfrm>
            <a:off x="390647" y="3977839"/>
            <a:ext cx="2109877" cy="2045384"/>
            <a:chOff x="6878850" y="332656"/>
            <a:chExt cx="2013446" cy="1983855"/>
          </a:xfrm>
        </p:grpSpPr>
        <p:pic>
          <p:nvPicPr>
            <p:cNvPr id="56" name="Picture 4"/>
            <p:cNvPicPr preferRelativeResize="0"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236296" y="332656"/>
              <a:ext cx="1656000" cy="165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7" name="그룹 231"/>
            <p:cNvGrpSpPr/>
            <p:nvPr/>
          </p:nvGrpSpPr>
          <p:grpSpPr>
            <a:xfrm>
              <a:off x="6878850" y="348110"/>
              <a:ext cx="1995479" cy="1968401"/>
              <a:chOff x="2459104" y="899195"/>
              <a:chExt cx="1995479" cy="1968401"/>
            </a:xfrm>
          </p:grpSpPr>
          <p:grpSp>
            <p:nvGrpSpPr>
              <p:cNvPr id="58" name="Group 727"/>
              <p:cNvGrpSpPr/>
              <p:nvPr/>
            </p:nvGrpSpPr>
            <p:grpSpPr>
              <a:xfrm>
                <a:off x="2459104" y="1262233"/>
                <a:ext cx="216545" cy="910344"/>
                <a:chOff x="1469437" y="579529"/>
                <a:chExt cx="249644" cy="980440"/>
              </a:xfrm>
            </p:grpSpPr>
            <p:sp>
              <p:nvSpPr>
                <p:cNvPr id="117" name="TextBox 116"/>
                <p:cNvSpPr txBox="1"/>
                <p:nvPr/>
              </p:nvSpPr>
              <p:spPr>
                <a:xfrm>
                  <a:off x="1476279" y="579529"/>
                  <a:ext cx="235964" cy="1768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r>
                    <a:rPr lang="en-US" sz="1100" b="1" dirty="0">
                      <a:effectLst>
                        <a:glow rad="50800">
                          <a:schemeClr val="bg1"/>
                        </a:glow>
                      </a:effectLst>
                    </a:rPr>
                    <a:t>L</a:t>
                  </a:r>
                </a:p>
              </p:txBody>
            </p:sp>
            <p:sp>
              <p:nvSpPr>
                <p:cNvPr id="118" name="TextBox 117"/>
                <p:cNvSpPr txBox="1"/>
                <p:nvPr/>
              </p:nvSpPr>
              <p:spPr>
                <a:xfrm>
                  <a:off x="1469437" y="1383142"/>
                  <a:ext cx="249644" cy="1768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r>
                    <a:rPr lang="en-US" sz="1100" b="1" dirty="0">
                      <a:effectLst>
                        <a:glow rad="50800">
                          <a:schemeClr val="bg1"/>
                        </a:glow>
                      </a:effectLst>
                    </a:rPr>
                    <a:t>R</a:t>
                  </a:r>
                </a:p>
              </p:txBody>
            </p:sp>
          </p:grpSp>
          <p:grpSp>
            <p:nvGrpSpPr>
              <p:cNvPr id="59" name="그룹 634"/>
              <p:cNvGrpSpPr/>
              <p:nvPr/>
            </p:nvGrpSpPr>
            <p:grpSpPr>
              <a:xfrm>
                <a:off x="2646834" y="899195"/>
                <a:ext cx="1807749" cy="1803309"/>
                <a:chOff x="361131" y="3597500"/>
                <a:chExt cx="1807749" cy="1803309"/>
              </a:xfrm>
            </p:grpSpPr>
            <p:grpSp>
              <p:nvGrpSpPr>
                <p:cNvPr id="62" name="그룹 42"/>
                <p:cNvGrpSpPr/>
                <p:nvPr/>
              </p:nvGrpSpPr>
              <p:grpSpPr>
                <a:xfrm>
                  <a:off x="420245" y="3610061"/>
                  <a:ext cx="112507" cy="892060"/>
                  <a:chOff x="812033" y="-115063"/>
                  <a:chExt cx="134427" cy="823495"/>
                </a:xfrm>
              </p:grpSpPr>
              <p:sp>
                <p:nvSpPr>
                  <p:cNvPr id="111" name="TextBox 110"/>
                  <p:cNvSpPr txBox="1"/>
                  <p:nvPr/>
                </p:nvSpPr>
                <p:spPr>
                  <a:xfrm>
                    <a:off x="848835" y="-115063"/>
                    <a:ext cx="93784" cy="1446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050" b="1" dirty="0">
                        <a:latin typeface="+mj-ea"/>
                        <a:ea typeface="+mj-ea"/>
                      </a:rPr>
                      <a:t>F</a:t>
                    </a:r>
                    <a:endParaRPr lang="ko-KR" altLang="en-US" sz="105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12" name="TextBox 111"/>
                  <p:cNvSpPr txBox="1"/>
                  <p:nvPr/>
                </p:nvSpPr>
                <p:spPr>
                  <a:xfrm>
                    <a:off x="835578" y="35607"/>
                    <a:ext cx="99632" cy="1446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050" b="1" dirty="0">
                        <a:latin typeface="+mj-ea"/>
                        <a:ea typeface="+mj-ea"/>
                      </a:rPr>
                      <a:t>P</a:t>
                    </a:r>
                    <a:endParaRPr lang="ko-KR" altLang="en-US" sz="105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13" name="TextBox 112"/>
                  <p:cNvSpPr txBox="1"/>
                  <p:nvPr/>
                </p:nvSpPr>
                <p:spPr>
                  <a:xfrm>
                    <a:off x="840288" y="209560"/>
                    <a:ext cx="93785" cy="1446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050" b="1" dirty="0">
                        <a:latin typeface="+mj-ea"/>
                        <a:ea typeface="+mj-ea"/>
                      </a:rPr>
                      <a:t>T</a:t>
                    </a:r>
                    <a:endParaRPr lang="ko-KR" altLang="en-US" sz="105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14" name="TextBox 113"/>
                  <p:cNvSpPr txBox="1"/>
                  <p:nvPr/>
                </p:nvSpPr>
                <p:spPr>
                  <a:xfrm>
                    <a:off x="840288" y="378888"/>
                    <a:ext cx="102406" cy="1446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050" b="1" dirty="0">
                        <a:latin typeface="+mj-ea"/>
                        <a:ea typeface="+mj-ea"/>
                      </a:rPr>
                      <a:t>S</a:t>
                    </a:r>
                    <a:endParaRPr lang="ko-KR" altLang="en-US" sz="105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812033" y="490005"/>
                    <a:ext cx="119424" cy="1446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050" b="1" dirty="0">
                        <a:latin typeface="+mj-ea"/>
                        <a:ea typeface="+mj-ea"/>
                      </a:rPr>
                      <a:t>O</a:t>
                    </a:r>
                    <a:endParaRPr lang="ko-KR" altLang="en-US" sz="105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835582" y="563756"/>
                    <a:ext cx="110878" cy="1446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050" b="1" dirty="0">
                        <a:latin typeface="+mj-ea"/>
                        <a:ea typeface="+mj-ea"/>
                      </a:rPr>
                      <a:t>C</a:t>
                    </a:r>
                    <a:endParaRPr lang="ko-KR" altLang="en-US" sz="1050" b="1" dirty="0">
                      <a:latin typeface="+mj-ea"/>
                      <a:ea typeface="+mj-ea"/>
                    </a:endParaRPr>
                  </a:p>
                </p:txBody>
              </p:sp>
            </p:grpSp>
            <p:grpSp>
              <p:nvGrpSpPr>
                <p:cNvPr id="63" name="그룹 42"/>
                <p:cNvGrpSpPr/>
                <p:nvPr/>
              </p:nvGrpSpPr>
              <p:grpSpPr>
                <a:xfrm>
                  <a:off x="420254" y="4429230"/>
                  <a:ext cx="109354" cy="808736"/>
                  <a:chOff x="812037" y="-466798"/>
                  <a:chExt cx="130659" cy="746579"/>
                </a:xfrm>
              </p:grpSpPr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845006" y="135104"/>
                    <a:ext cx="93784" cy="1446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050" b="1" dirty="0">
                        <a:latin typeface="+mj-ea"/>
                        <a:ea typeface="+mj-ea"/>
                      </a:rPr>
                      <a:t>F</a:t>
                    </a:r>
                    <a:endParaRPr lang="ko-KR" altLang="en-US" sz="105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835584" y="-8758"/>
                    <a:ext cx="99631" cy="1446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050" b="1" dirty="0">
                        <a:latin typeface="+mj-ea"/>
                        <a:ea typeface="+mj-ea"/>
                      </a:rPr>
                      <a:t>P</a:t>
                    </a:r>
                    <a:endParaRPr lang="ko-KR" altLang="en-US" sz="105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840291" y="-193627"/>
                    <a:ext cx="93784" cy="1446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050" b="1" dirty="0">
                        <a:latin typeface="+mj-ea"/>
                        <a:ea typeface="+mj-ea"/>
                      </a:rPr>
                      <a:t>T</a:t>
                    </a:r>
                    <a:endParaRPr lang="ko-KR" altLang="en-US" sz="105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840291" y="-355679"/>
                    <a:ext cx="102405" cy="1446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050" b="1" dirty="0">
                        <a:latin typeface="+mj-ea"/>
                        <a:ea typeface="+mj-ea"/>
                      </a:rPr>
                      <a:t>S</a:t>
                    </a:r>
                    <a:endParaRPr lang="ko-KR" altLang="en-US" sz="105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812037" y="-466798"/>
                    <a:ext cx="119423" cy="1446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050" b="1" dirty="0">
                        <a:latin typeface="+mj-ea"/>
                        <a:ea typeface="+mj-ea"/>
                      </a:rPr>
                      <a:t>O</a:t>
                    </a:r>
                    <a:endParaRPr lang="ko-KR" altLang="en-US" sz="1050" b="1" dirty="0">
                      <a:latin typeface="+mj-ea"/>
                      <a:ea typeface="+mj-ea"/>
                    </a:endParaRPr>
                  </a:p>
                </p:txBody>
              </p:sp>
            </p:grpSp>
            <p:grpSp>
              <p:nvGrpSpPr>
                <p:cNvPr id="64" name="그룹 42"/>
                <p:cNvGrpSpPr/>
                <p:nvPr/>
              </p:nvGrpSpPr>
              <p:grpSpPr>
                <a:xfrm>
                  <a:off x="595796" y="5229200"/>
                  <a:ext cx="812878" cy="156874"/>
                  <a:chOff x="800139" y="152872"/>
                  <a:chExt cx="971242" cy="144815"/>
                </a:xfrm>
              </p:grpSpPr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800139" y="152872"/>
                    <a:ext cx="93783" cy="1446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050" b="1" dirty="0">
                        <a:latin typeface="+mj-ea"/>
                        <a:ea typeface="+mj-ea"/>
                      </a:rPr>
                      <a:t>F</a:t>
                    </a:r>
                    <a:endParaRPr lang="ko-KR" altLang="en-US" sz="105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972213" y="152872"/>
                    <a:ext cx="99630" cy="1446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050" b="1" dirty="0">
                        <a:latin typeface="+mj-ea"/>
                        <a:ea typeface="+mj-ea"/>
                      </a:rPr>
                      <a:t>P</a:t>
                    </a:r>
                    <a:endParaRPr lang="ko-KR" altLang="en-US" sz="105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02" name="TextBox 101"/>
                  <p:cNvSpPr txBox="1"/>
                  <p:nvPr/>
                </p:nvSpPr>
                <p:spPr>
                  <a:xfrm>
                    <a:off x="1210208" y="152873"/>
                    <a:ext cx="93783" cy="1446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050" b="1" dirty="0">
                        <a:latin typeface="+mj-ea"/>
                        <a:ea typeface="+mj-ea"/>
                      </a:rPr>
                      <a:t>T</a:t>
                    </a:r>
                    <a:endParaRPr lang="ko-KR" altLang="en-US" sz="105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1440066" y="152873"/>
                    <a:ext cx="102405" cy="1446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050" b="1" dirty="0">
                        <a:latin typeface="+mj-ea"/>
                        <a:ea typeface="+mj-ea"/>
                      </a:rPr>
                      <a:t>S</a:t>
                    </a:r>
                    <a:endParaRPr lang="ko-KR" altLang="en-US" sz="105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04" name="TextBox 103"/>
                  <p:cNvSpPr txBox="1"/>
                  <p:nvPr/>
                </p:nvSpPr>
                <p:spPr>
                  <a:xfrm>
                    <a:off x="1562664" y="153012"/>
                    <a:ext cx="119422" cy="1446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050" b="1" dirty="0">
                        <a:latin typeface="+mj-ea"/>
                        <a:ea typeface="+mj-ea"/>
                      </a:rPr>
                      <a:t>O</a:t>
                    </a:r>
                    <a:endParaRPr lang="ko-KR" altLang="en-US" sz="105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1660505" y="152873"/>
                    <a:ext cx="110876" cy="1446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050" b="1" dirty="0">
                        <a:latin typeface="+mj-ea"/>
                        <a:ea typeface="+mj-ea"/>
                      </a:rPr>
                      <a:t>C</a:t>
                    </a:r>
                    <a:endParaRPr lang="ko-KR" altLang="en-US" sz="1050" b="1" dirty="0">
                      <a:latin typeface="+mj-ea"/>
                      <a:ea typeface="+mj-ea"/>
                    </a:endParaRPr>
                  </a:p>
                </p:txBody>
              </p:sp>
            </p:grpSp>
            <p:grpSp>
              <p:nvGrpSpPr>
                <p:cNvPr id="65" name="그룹 42"/>
                <p:cNvGrpSpPr/>
                <p:nvPr/>
              </p:nvGrpSpPr>
              <p:grpSpPr>
                <a:xfrm>
                  <a:off x="1387884" y="5229200"/>
                  <a:ext cx="746270" cy="156724"/>
                  <a:chOff x="912126" y="-312131"/>
                  <a:chExt cx="891663" cy="144680"/>
                </a:xfrm>
              </p:grpSpPr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1710005" y="-312130"/>
                    <a:ext cx="93784" cy="1446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050" b="1" dirty="0">
                        <a:latin typeface="+mj-ea"/>
                        <a:ea typeface="+mj-ea"/>
                      </a:rPr>
                      <a:t>F</a:t>
                    </a:r>
                    <a:endParaRPr lang="ko-KR" altLang="en-US" sz="105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1514386" y="-312131"/>
                    <a:ext cx="99631" cy="14467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050" b="1" dirty="0">
                        <a:latin typeface="+mj-ea"/>
                        <a:ea typeface="+mj-ea"/>
                      </a:rPr>
                      <a:t>P</a:t>
                    </a:r>
                    <a:endParaRPr lang="ko-KR" altLang="en-US" sz="105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1289236" y="-312131"/>
                    <a:ext cx="93784" cy="14467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050" b="1" dirty="0">
                        <a:latin typeface="+mj-ea"/>
                        <a:ea typeface="+mj-ea"/>
                      </a:rPr>
                      <a:t>T</a:t>
                    </a:r>
                    <a:endParaRPr lang="ko-KR" altLang="en-US" sz="105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1068795" y="-312131"/>
                    <a:ext cx="102405" cy="14467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050" b="1" dirty="0">
                        <a:latin typeface="+mj-ea"/>
                        <a:ea typeface="+mj-ea"/>
                      </a:rPr>
                      <a:t>S</a:t>
                    </a:r>
                    <a:endParaRPr lang="ko-KR" altLang="en-US" sz="1050" b="1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912126" y="-312131"/>
                    <a:ext cx="119423" cy="14467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050" b="1" dirty="0">
                        <a:latin typeface="+mj-ea"/>
                        <a:ea typeface="+mj-ea"/>
                      </a:rPr>
                      <a:t>O</a:t>
                    </a:r>
                    <a:endParaRPr lang="ko-KR" altLang="en-US" sz="1050" b="1" dirty="0">
                      <a:latin typeface="+mj-ea"/>
                      <a:ea typeface="+mj-ea"/>
                    </a:endParaRPr>
                  </a:p>
                </p:txBody>
              </p:sp>
            </p:grpSp>
            <p:grpSp>
              <p:nvGrpSpPr>
                <p:cNvPr id="66" name="그룹 122"/>
                <p:cNvGrpSpPr/>
                <p:nvPr/>
              </p:nvGrpSpPr>
              <p:grpSpPr>
                <a:xfrm>
                  <a:off x="361131" y="3600603"/>
                  <a:ext cx="63062" cy="1616038"/>
                  <a:chOff x="761387" y="1719407"/>
                  <a:chExt cx="73198" cy="1569277"/>
                </a:xfrm>
              </p:grpSpPr>
              <p:sp>
                <p:nvSpPr>
                  <p:cNvPr id="93" name="왼쪽 대괄호 267"/>
                  <p:cNvSpPr/>
                  <p:nvPr/>
                </p:nvSpPr>
                <p:spPr>
                  <a:xfrm>
                    <a:off x="761387" y="1719407"/>
                    <a:ext cx="69946" cy="784800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b="1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94" name="왼쪽 대괄호 268"/>
                  <p:cNvSpPr/>
                  <p:nvPr/>
                </p:nvSpPr>
                <p:spPr>
                  <a:xfrm>
                    <a:off x="764638" y="2503883"/>
                    <a:ext cx="69947" cy="784801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b="1">
                      <a:latin typeface="+mj-ea"/>
                      <a:ea typeface="+mj-ea"/>
                    </a:endParaRPr>
                  </a:p>
                </p:txBody>
              </p:sp>
            </p:grpSp>
            <p:grpSp>
              <p:nvGrpSpPr>
                <p:cNvPr id="67" name="그룹 630"/>
                <p:cNvGrpSpPr/>
                <p:nvPr/>
              </p:nvGrpSpPr>
              <p:grpSpPr>
                <a:xfrm>
                  <a:off x="539552" y="3597500"/>
                  <a:ext cx="1629328" cy="1631700"/>
                  <a:chOff x="755576" y="4005064"/>
                  <a:chExt cx="1629328" cy="1631700"/>
                </a:xfrm>
              </p:grpSpPr>
              <p:sp>
                <p:nvSpPr>
                  <p:cNvPr id="71" name="직사각형 245"/>
                  <p:cNvSpPr/>
                  <p:nvPr/>
                </p:nvSpPr>
                <p:spPr>
                  <a:xfrm>
                    <a:off x="755576" y="4005064"/>
                    <a:ext cx="1626761" cy="16272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dirty="0">
                      <a:noFill/>
                    </a:endParaRPr>
                  </a:p>
                </p:txBody>
              </p:sp>
              <p:cxnSp>
                <p:nvCxnSpPr>
                  <p:cNvPr id="72" name="Straight Connector 250"/>
                  <p:cNvCxnSpPr/>
                  <p:nvPr/>
                </p:nvCxnSpPr>
                <p:spPr>
                  <a:xfrm>
                    <a:off x="763458" y="4169855"/>
                    <a:ext cx="1620000" cy="0"/>
                  </a:xfrm>
                  <a:prstGeom prst="line">
                    <a:avLst/>
                  </a:prstGeom>
                  <a:ln w="3175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250"/>
                  <p:cNvCxnSpPr/>
                  <p:nvPr/>
                </p:nvCxnSpPr>
                <p:spPr>
                  <a:xfrm>
                    <a:off x="758447" y="4322255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250"/>
                  <p:cNvCxnSpPr/>
                  <p:nvPr/>
                </p:nvCxnSpPr>
                <p:spPr>
                  <a:xfrm>
                    <a:off x="757148" y="4560353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250"/>
                  <p:cNvCxnSpPr/>
                  <p:nvPr/>
                </p:nvCxnSpPr>
                <p:spPr>
                  <a:xfrm>
                    <a:off x="764173" y="4685166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/>
                  <p:cNvCxnSpPr/>
                  <p:nvPr/>
                </p:nvCxnSpPr>
                <p:spPr>
                  <a:xfrm>
                    <a:off x="764173" y="4799455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250"/>
                  <p:cNvCxnSpPr/>
                  <p:nvPr/>
                </p:nvCxnSpPr>
                <p:spPr>
                  <a:xfrm>
                    <a:off x="764904" y="4849455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250"/>
                  <p:cNvCxnSpPr/>
                  <p:nvPr/>
                </p:nvCxnSpPr>
                <p:spPr>
                  <a:xfrm>
                    <a:off x="759790" y="4954061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250"/>
                  <p:cNvCxnSpPr/>
                  <p:nvPr/>
                </p:nvCxnSpPr>
                <p:spPr>
                  <a:xfrm>
                    <a:off x="764173" y="5085184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250"/>
                  <p:cNvCxnSpPr/>
                  <p:nvPr/>
                </p:nvCxnSpPr>
                <p:spPr>
                  <a:xfrm>
                    <a:off x="763731" y="5320913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250"/>
                  <p:cNvCxnSpPr/>
                  <p:nvPr/>
                </p:nvCxnSpPr>
                <p:spPr>
                  <a:xfrm>
                    <a:off x="759790" y="5477822"/>
                    <a:ext cx="1620000" cy="0"/>
                  </a:xfrm>
                  <a:prstGeom prst="line">
                    <a:avLst/>
                  </a:prstGeom>
                  <a:ln w="63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2" name="그룹 590"/>
                  <p:cNvGrpSpPr/>
                  <p:nvPr/>
                </p:nvGrpSpPr>
                <p:grpSpPr>
                  <a:xfrm rot="16200000">
                    <a:off x="757434" y="4166932"/>
                    <a:ext cx="1627756" cy="1311907"/>
                    <a:chOff x="909548" y="4322255"/>
                    <a:chExt cx="1627756" cy="1311907"/>
                  </a:xfrm>
                </p:grpSpPr>
                <p:cxnSp>
                  <p:nvCxnSpPr>
                    <p:cNvPr id="83" name="Straight Connector 250"/>
                    <p:cNvCxnSpPr/>
                    <p:nvPr/>
                  </p:nvCxnSpPr>
                  <p:spPr>
                    <a:xfrm>
                      <a:off x="915858" y="4322255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Straight Connector 250"/>
                    <p:cNvCxnSpPr/>
                    <p:nvPr/>
                  </p:nvCxnSpPr>
                  <p:spPr>
                    <a:xfrm>
                      <a:off x="910847" y="4482537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250"/>
                    <p:cNvCxnSpPr/>
                    <p:nvPr/>
                  </p:nvCxnSpPr>
                  <p:spPr>
                    <a:xfrm>
                      <a:off x="909548" y="4724576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250"/>
                    <p:cNvCxnSpPr/>
                    <p:nvPr/>
                  </p:nvCxnSpPr>
                  <p:spPr>
                    <a:xfrm>
                      <a:off x="916573" y="4849390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Straight Connector 250"/>
                    <p:cNvCxnSpPr/>
                    <p:nvPr/>
                  </p:nvCxnSpPr>
                  <p:spPr>
                    <a:xfrm>
                      <a:off x="916573" y="4959738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Straight Connector 250"/>
                    <p:cNvCxnSpPr/>
                    <p:nvPr/>
                  </p:nvCxnSpPr>
                  <p:spPr>
                    <a:xfrm>
                      <a:off x="917304" y="4997915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Straight Connector 250"/>
                    <p:cNvCxnSpPr/>
                    <p:nvPr/>
                  </p:nvCxnSpPr>
                  <p:spPr>
                    <a:xfrm>
                      <a:off x="912190" y="5114344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Straight Connector 250"/>
                    <p:cNvCxnSpPr/>
                    <p:nvPr/>
                  </p:nvCxnSpPr>
                  <p:spPr>
                    <a:xfrm>
                      <a:off x="916573" y="5241526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Connector 250"/>
                    <p:cNvCxnSpPr/>
                    <p:nvPr/>
                  </p:nvCxnSpPr>
                  <p:spPr>
                    <a:xfrm>
                      <a:off x="916131" y="5477255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Straight Connector 250"/>
                    <p:cNvCxnSpPr/>
                    <p:nvPr/>
                  </p:nvCxnSpPr>
                  <p:spPr>
                    <a:xfrm>
                      <a:off x="912191" y="5634162"/>
                      <a:ext cx="1620000" cy="0"/>
                    </a:xfrm>
                    <a:prstGeom prst="line">
                      <a:avLst/>
                    </a:prstGeom>
                    <a:ln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68" name="그룹 122"/>
                <p:cNvGrpSpPr/>
                <p:nvPr/>
              </p:nvGrpSpPr>
              <p:grpSpPr>
                <a:xfrm rot="16200000">
                  <a:off x="1323922" y="4561259"/>
                  <a:ext cx="63062" cy="1616038"/>
                  <a:chOff x="761387" y="1719407"/>
                  <a:chExt cx="73198" cy="1569277"/>
                </a:xfrm>
              </p:grpSpPr>
              <p:sp>
                <p:nvSpPr>
                  <p:cNvPr id="69" name="왼쪽 대괄호 243"/>
                  <p:cNvSpPr/>
                  <p:nvPr/>
                </p:nvSpPr>
                <p:spPr>
                  <a:xfrm>
                    <a:off x="761387" y="1719407"/>
                    <a:ext cx="69946" cy="784800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b="1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70" name="왼쪽 대괄호 244"/>
                  <p:cNvSpPr/>
                  <p:nvPr/>
                </p:nvSpPr>
                <p:spPr>
                  <a:xfrm>
                    <a:off x="764638" y="2503883"/>
                    <a:ext cx="69947" cy="784801"/>
                  </a:xfrm>
                  <a:prstGeom prst="leftBracke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b="1">
                      <a:latin typeface="+mj-ea"/>
                      <a:ea typeface="+mj-ea"/>
                    </a:endParaRPr>
                  </a:p>
                </p:txBody>
              </p:sp>
            </p:grpSp>
          </p:grpSp>
          <p:sp>
            <p:nvSpPr>
              <p:cNvPr id="60" name="TextBox 59"/>
              <p:cNvSpPr txBox="1"/>
              <p:nvPr/>
            </p:nvSpPr>
            <p:spPr>
              <a:xfrm>
                <a:off x="3179465" y="2703411"/>
                <a:ext cx="204676" cy="164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r>
                  <a:rPr lang="en-US" sz="1100" b="1" dirty="0">
                    <a:effectLst>
                      <a:glow rad="50800">
                        <a:schemeClr val="bg1"/>
                      </a:glow>
                    </a:effectLst>
                  </a:rPr>
                  <a:t>L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886981" y="2703411"/>
                <a:ext cx="216544" cy="164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r>
                  <a:rPr lang="en-US" sz="1100" b="1" dirty="0">
                    <a:effectLst>
                      <a:glow rad="50800">
                        <a:schemeClr val="bg1"/>
                      </a:glow>
                    </a:effectLst>
                  </a:rPr>
                  <a:t>R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CB8869-A5D5-D440-BA53-124F32539032}"/>
              </a:ext>
            </a:extLst>
          </p:cNvPr>
          <p:cNvGrpSpPr/>
          <p:nvPr/>
        </p:nvGrpSpPr>
        <p:grpSpPr>
          <a:xfrm>
            <a:off x="833272" y="1577048"/>
            <a:ext cx="7239681" cy="2198996"/>
            <a:chOff x="1852523" y="1700808"/>
            <a:chExt cx="6120680" cy="1969745"/>
          </a:xfrm>
        </p:grpSpPr>
        <p:grpSp>
          <p:nvGrpSpPr>
            <p:cNvPr id="8" name="Group 5"/>
            <p:cNvGrpSpPr/>
            <p:nvPr/>
          </p:nvGrpSpPr>
          <p:grpSpPr>
            <a:xfrm>
              <a:off x="1852523" y="2156471"/>
              <a:ext cx="4085834" cy="1514082"/>
              <a:chOff x="2857284" y="3643998"/>
              <a:chExt cx="4085834" cy="1514082"/>
            </a:xfrm>
          </p:grpSpPr>
          <p:pic>
            <p:nvPicPr>
              <p:cNvPr id="9" name="Picture 12" descr="Screen shot 2011-01-29 at 2.05.02 PM.pn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57284" y="3643998"/>
                <a:ext cx="1166210" cy="937829"/>
              </a:xfrm>
              <a:prstGeom prst="rect">
                <a:avLst/>
              </a:prstGeom>
              <a:effectLst>
                <a:glow rad="63500">
                  <a:srgbClr val="FFFFFF">
                    <a:alpha val="40000"/>
                  </a:srgb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</p:pic>
          <p:pic>
            <p:nvPicPr>
              <p:cNvPr id="10" name="Picture 12" descr="Screen shot 2011-01-29 at 2.05.02 PM.pn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499574" y="3643998"/>
                <a:ext cx="1166210" cy="937829"/>
              </a:xfrm>
              <a:prstGeom prst="rect">
                <a:avLst/>
              </a:prstGeom>
              <a:effectLst>
                <a:glow rad="63500">
                  <a:srgbClr val="FFFFFF">
                    <a:alpha val="40000"/>
                  </a:srgb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</p:pic>
          <p:pic>
            <p:nvPicPr>
              <p:cNvPr id="11" name="Picture 12" descr="Screen shot 2011-01-29 at 2.05.02 PM.pn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776908" y="3643998"/>
                <a:ext cx="1166210" cy="937829"/>
              </a:xfrm>
              <a:prstGeom prst="rect">
                <a:avLst/>
              </a:prstGeom>
              <a:effectLst>
                <a:glow rad="63500">
                  <a:srgbClr val="FFFFFF">
                    <a:alpha val="40000"/>
                  </a:srgb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</p:pic>
          <p:cxnSp>
            <p:nvCxnSpPr>
              <p:cNvPr id="12" name="Straight Arrow Connector 119"/>
              <p:cNvCxnSpPr/>
              <p:nvPr/>
            </p:nvCxnSpPr>
            <p:spPr bwMode="auto">
              <a:xfrm flipH="1" flipV="1">
                <a:off x="4103624" y="4112911"/>
                <a:ext cx="273684" cy="0"/>
              </a:xfrm>
              <a:prstGeom prst="straightConnector1">
                <a:avLst/>
              </a:prstGeom>
              <a:ln w="41275" cap="rnd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>
                <a:glow rad="381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390"/>
              <p:cNvCxnSpPr/>
              <p:nvPr/>
            </p:nvCxnSpPr>
            <p:spPr>
              <a:xfrm flipV="1">
                <a:off x="3337475" y="4701959"/>
                <a:ext cx="24844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5909877" y="4523993"/>
                <a:ext cx="1025046" cy="634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Subjects </a:t>
                </a:r>
              </a:p>
              <a:p>
                <a:r>
                  <a:rPr lang="en-US" sz="2000" b="1" dirty="0"/>
                  <a:t>(PET,MRI)</a:t>
                </a: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>
              <a:off x="6418189" y="1756370"/>
              <a:ext cx="1269614" cy="1888998"/>
              <a:chOff x="5925770" y="1756370"/>
              <a:chExt cx="1269614" cy="1888998"/>
            </a:xfrm>
          </p:grpSpPr>
          <p:grpSp>
            <p:nvGrpSpPr>
              <p:cNvPr id="20" name="Group 9"/>
              <p:cNvGrpSpPr/>
              <p:nvPr/>
            </p:nvGrpSpPr>
            <p:grpSpPr>
              <a:xfrm>
                <a:off x="5925770" y="1756370"/>
                <a:ext cx="1269614" cy="1648300"/>
                <a:chOff x="7395898" y="3224613"/>
                <a:chExt cx="1269614" cy="1648300"/>
              </a:xfrm>
            </p:grpSpPr>
            <p:cxnSp>
              <p:nvCxnSpPr>
                <p:cNvPr id="21" name="직선 화살표 연결선 390"/>
                <p:cNvCxnSpPr/>
                <p:nvPr/>
              </p:nvCxnSpPr>
              <p:spPr>
                <a:xfrm>
                  <a:off x="8514037" y="3564749"/>
                  <a:ext cx="0" cy="35829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oup 6"/>
                <p:cNvGrpSpPr/>
                <p:nvPr/>
              </p:nvGrpSpPr>
              <p:grpSpPr>
                <a:xfrm>
                  <a:off x="7465796" y="3526920"/>
                  <a:ext cx="964013" cy="1345993"/>
                  <a:chOff x="7465796" y="3304374"/>
                  <a:chExt cx="964013" cy="2304256"/>
                </a:xfrm>
              </p:grpSpPr>
              <p:pic>
                <p:nvPicPr>
                  <p:cNvPr id="25" name="Picture 26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7465796" y="3304374"/>
                    <a:ext cx="964013" cy="2304256"/>
                  </a:xfrm>
                  <a:prstGeom prst="rect">
                    <a:avLst/>
                  </a:prstGeom>
                </p:spPr>
              </p:pic>
              <p:sp>
                <p:nvSpPr>
                  <p:cNvPr id="26" name="모서리가 둥근 직사각형 25"/>
                  <p:cNvSpPr/>
                  <p:nvPr/>
                </p:nvSpPr>
                <p:spPr>
                  <a:xfrm>
                    <a:off x="7478129" y="3316701"/>
                    <a:ext cx="936203" cy="2267996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1270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</p:grpSp>
            <p:sp>
              <p:nvSpPr>
                <p:cNvPr id="23" name="TextBox 22"/>
                <p:cNvSpPr txBox="1"/>
                <p:nvPr/>
              </p:nvSpPr>
              <p:spPr>
                <a:xfrm rot="5400000">
                  <a:off x="8302020" y="3928521"/>
                  <a:ext cx="440760" cy="2862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b="1" dirty="0"/>
                    <a:t>ROI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7395898" y="3224613"/>
                  <a:ext cx="1107444" cy="3308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Data matrix</a:t>
                  </a:r>
                </a:p>
              </p:txBody>
            </p:sp>
          </p:grpSp>
          <p:grpSp>
            <p:nvGrpSpPr>
              <p:cNvPr id="40" name="그룹 39"/>
              <p:cNvGrpSpPr/>
              <p:nvPr/>
            </p:nvGrpSpPr>
            <p:grpSpPr>
              <a:xfrm rot="16200000">
                <a:off x="6360975" y="2993297"/>
                <a:ext cx="303258" cy="1000883"/>
                <a:chOff x="7332827" y="4722572"/>
                <a:chExt cx="303258" cy="1000883"/>
              </a:xfrm>
            </p:grpSpPr>
            <p:cxnSp>
              <p:nvCxnSpPr>
                <p:cNvPr id="38" name="직선 화살표 연결선 390"/>
                <p:cNvCxnSpPr/>
                <p:nvPr/>
              </p:nvCxnSpPr>
              <p:spPr>
                <a:xfrm>
                  <a:off x="7484341" y="4722572"/>
                  <a:ext cx="0" cy="35829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/>
                <p:cNvSpPr txBox="1"/>
                <p:nvPr/>
              </p:nvSpPr>
              <p:spPr>
                <a:xfrm rot="5400000">
                  <a:off x="7139413" y="5226784"/>
                  <a:ext cx="690085" cy="3032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/>
                    <a:t>Subject</a:t>
                  </a:r>
                </a:p>
              </p:txBody>
            </p:sp>
          </p:grpSp>
        </p:grpSp>
        <p:sp>
          <p:nvSpPr>
            <p:cNvPr id="3" name="TextBox 2"/>
            <p:cNvSpPr txBox="1"/>
            <p:nvPr/>
          </p:nvSpPr>
          <p:spPr>
            <a:xfrm>
              <a:off x="3162192" y="1700808"/>
              <a:ext cx="1734538" cy="413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measurements</a:t>
              </a:r>
            </a:p>
          </p:txBody>
        </p:sp>
        <p:grpSp>
          <p:nvGrpSpPr>
            <p:cNvPr id="131" name="그룹 130"/>
            <p:cNvGrpSpPr/>
            <p:nvPr/>
          </p:nvGrpSpPr>
          <p:grpSpPr>
            <a:xfrm>
              <a:off x="2069113" y="2096054"/>
              <a:ext cx="4407527" cy="1307030"/>
              <a:chOff x="1620238" y="2096054"/>
              <a:chExt cx="4407527" cy="1307030"/>
            </a:xfrm>
          </p:grpSpPr>
          <p:grpSp>
            <p:nvGrpSpPr>
              <p:cNvPr id="130" name="그룹 129"/>
              <p:cNvGrpSpPr/>
              <p:nvPr/>
            </p:nvGrpSpPr>
            <p:grpSpPr>
              <a:xfrm>
                <a:off x="1620238" y="2096054"/>
                <a:ext cx="4407527" cy="1307030"/>
                <a:chOff x="1620238" y="2096054"/>
                <a:chExt cx="4407527" cy="1307030"/>
              </a:xfrm>
            </p:grpSpPr>
            <p:grpSp>
              <p:nvGrpSpPr>
                <p:cNvPr id="27" name="Group 8"/>
                <p:cNvGrpSpPr/>
                <p:nvPr/>
              </p:nvGrpSpPr>
              <p:grpSpPr>
                <a:xfrm>
                  <a:off x="1620238" y="2192686"/>
                  <a:ext cx="3986358" cy="738636"/>
                  <a:chOff x="3042563" y="3680213"/>
                  <a:chExt cx="4395324" cy="738636"/>
                </a:xfrm>
              </p:grpSpPr>
              <p:cxnSp>
                <p:nvCxnSpPr>
                  <p:cNvPr id="28" name="직선 연결선 63"/>
                  <p:cNvCxnSpPr/>
                  <p:nvPr/>
                </p:nvCxnSpPr>
                <p:spPr>
                  <a:xfrm>
                    <a:off x="3408170" y="3680213"/>
                    <a:ext cx="4029717" cy="0"/>
                  </a:xfrm>
                  <a:prstGeom prst="line">
                    <a:avLst/>
                  </a:prstGeom>
                  <a:ln w="12700">
                    <a:solidFill>
                      <a:srgbClr val="C00000"/>
                    </a:solidFill>
                    <a:prstDash val="sysDash"/>
                    <a:headEnd type="none" w="med" len="med"/>
                    <a:tailEnd type="non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 64"/>
                  <p:cNvCxnSpPr/>
                  <p:nvPr/>
                </p:nvCxnSpPr>
                <p:spPr>
                  <a:xfrm>
                    <a:off x="3042563" y="4418849"/>
                    <a:ext cx="4395324" cy="0"/>
                  </a:xfrm>
                  <a:prstGeom prst="line">
                    <a:avLst/>
                  </a:prstGeom>
                  <a:ln w="12700">
                    <a:solidFill>
                      <a:srgbClr val="92D050"/>
                    </a:solidFill>
                    <a:prstDash val="sysDash"/>
                    <a:headEnd type="none" w="med" len="med"/>
                    <a:tailEnd type="non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직선 연결선 65"/>
                  <p:cNvCxnSpPr/>
                  <p:nvPr/>
                </p:nvCxnSpPr>
                <p:spPr>
                  <a:xfrm>
                    <a:off x="3107504" y="3894824"/>
                    <a:ext cx="4330383" cy="23256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75000"/>
                      </a:schemeClr>
                    </a:solidFill>
                    <a:prstDash val="sysDash"/>
                    <a:headEnd type="none" w="med" len="med"/>
                    <a:tailEnd type="non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8"/>
                <p:cNvGrpSpPr/>
                <p:nvPr/>
              </p:nvGrpSpPr>
              <p:grpSpPr>
                <a:xfrm>
                  <a:off x="5600857" y="2096054"/>
                  <a:ext cx="426908" cy="1307030"/>
                  <a:chOff x="3013987" y="3584361"/>
                  <a:chExt cx="470704" cy="1307030"/>
                </a:xfrm>
              </p:grpSpPr>
              <p:cxnSp>
                <p:nvCxnSpPr>
                  <p:cNvPr id="135" name="직선 연결선 63"/>
                  <p:cNvCxnSpPr/>
                  <p:nvPr/>
                </p:nvCxnSpPr>
                <p:spPr>
                  <a:xfrm flipV="1">
                    <a:off x="3030559" y="3584361"/>
                    <a:ext cx="454131" cy="84966"/>
                  </a:xfrm>
                  <a:prstGeom prst="line">
                    <a:avLst/>
                  </a:prstGeom>
                  <a:ln w="12700">
                    <a:solidFill>
                      <a:srgbClr val="C00000"/>
                    </a:solidFill>
                    <a:prstDash val="sysDash"/>
                    <a:headEnd type="none" w="med" len="med"/>
                    <a:tail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직선 연결선 64"/>
                  <p:cNvCxnSpPr/>
                  <p:nvPr/>
                </p:nvCxnSpPr>
                <p:spPr>
                  <a:xfrm>
                    <a:off x="3013987" y="4418849"/>
                    <a:ext cx="454131" cy="472542"/>
                  </a:xfrm>
                  <a:prstGeom prst="line">
                    <a:avLst/>
                  </a:prstGeom>
                  <a:ln w="12700">
                    <a:solidFill>
                      <a:srgbClr val="92D050"/>
                    </a:solidFill>
                    <a:prstDash val="sysDash"/>
                    <a:headEnd type="none" w="med" len="med"/>
                    <a:tail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직선 연결선 65"/>
                  <p:cNvCxnSpPr/>
                  <p:nvPr/>
                </p:nvCxnSpPr>
                <p:spPr>
                  <a:xfrm flipV="1">
                    <a:off x="3030560" y="3883279"/>
                    <a:ext cx="454131" cy="37461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75000"/>
                      </a:schemeClr>
                    </a:solidFill>
                    <a:prstDash val="sysDash"/>
                    <a:headEnd type="none" w="med" len="med"/>
                    <a:tail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42" name="Straight Arrow Connector 119"/>
              <p:cNvCxnSpPr/>
              <p:nvPr/>
            </p:nvCxnSpPr>
            <p:spPr bwMode="auto">
              <a:xfrm rot="5400000" flipH="1" flipV="1">
                <a:off x="5698737" y="2780928"/>
                <a:ext cx="273684" cy="0"/>
              </a:xfrm>
              <a:prstGeom prst="straightConnector1">
                <a:avLst/>
              </a:prstGeom>
              <a:ln w="19050" cap="rnd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>
                <a:glow rad="381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그룹 153"/>
            <p:cNvGrpSpPr/>
            <p:nvPr/>
          </p:nvGrpSpPr>
          <p:grpSpPr>
            <a:xfrm>
              <a:off x="7623576" y="2001798"/>
              <a:ext cx="349627" cy="1476169"/>
              <a:chOff x="7174701" y="2001798"/>
              <a:chExt cx="349627" cy="1476169"/>
            </a:xfrm>
          </p:grpSpPr>
          <p:sp>
            <p:nvSpPr>
              <p:cNvPr id="45" name="오른쪽 대괄호 59"/>
              <p:cNvSpPr/>
              <p:nvPr/>
            </p:nvSpPr>
            <p:spPr>
              <a:xfrm rot="10800000" flipH="1">
                <a:off x="7451687" y="2145814"/>
                <a:ext cx="72641" cy="1223993"/>
              </a:xfrm>
              <a:prstGeom prst="righ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7187660" y="2001798"/>
                <a:ext cx="257766" cy="330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>
                    <a:latin typeface="Times New Roman"/>
                    <a:cs typeface="Times New Roman"/>
                  </a:rPr>
                  <a:t>f</a:t>
                </a:r>
                <a:r>
                  <a:rPr lang="en-US" baseline="-25000" dirty="0">
                    <a:latin typeface="Times New Roman"/>
                    <a:cs typeface="Times New Roman"/>
                  </a:rPr>
                  <a:t>i</a:t>
                </a:r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7174701" y="2230780"/>
                <a:ext cx="257766" cy="330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 err="1">
                    <a:latin typeface="Times New Roman"/>
                    <a:cs typeface="Times New Roman"/>
                  </a:rPr>
                  <a:t>f</a:t>
                </a:r>
                <a:r>
                  <a:rPr lang="en-US" baseline="-25000" dirty="0" err="1">
                    <a:latin typeface="Times New Roman"/>
                    <a:cs typeface="Times New Roman"/>
                  </a:rPr>
                  <a:t>j</a:t>
                </a:r>
                <a:endParaRPr lang="en-US" baseline="-250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7174701" y="3147139"/>
                <a:ext cx="286225" cy="330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 err="1">
                    <a:latin typeface="Times New Roman"/>
                    <a:cs typeface="Times New Roman"/>
                  </a:rPr>
                  <a:t>f</a:t>
                </a:r>
                <a:r>
                  <a:rPr lang="en-US" baseline="-25000" dirty="0" err="1">
                    <a:latin typeface="Times New Roman"/>
                    <a:cs typeface="Times New Roman"/>
                  </a:rPr>
                  <a:t>p</a:t>
                </a:r>
                <a:endParaRPr lang="en-US" baseline="-25000" dirty="0">
                  <a:latin typeface="Times New Roman"/>
                  <a:cs typeface="Times New Roman"/>
                </a:endParaRPr>
              </a:p>
            </p:txBody>
          </p:sp>
          <p:cxnSp>
            <p:nvCxnSpPr>
              <p:cNvPr id="143" name="Straight Arrow Connector 119"/>
              <p:cNvCxnSpPr/>
              <p:nvPr/>
            </p:nvCxnSpPr>
            <p:spPr bwMode="auto">
              <a:xfrm rot="5400000" flipH="1" flipV="1">
                <a:off x="7071758" y="2883870"/>
                <a:ext cx="468000" cy="0"/>
              </a:xfrm>
              <a:prstGeom prst="straightConnector1">
                <a:avLst/>
              </a:prstGeom>
              <a:ln w="19050" cap="rnd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>
                <a:glow rad="381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0" name="Elbow Connector 149"/>
          <p:cNvCxnSpPr>
            <a:cxnSpLocks/>
            <a:endCxn id="18" idx="3"/>
          </p:cNvCxnSpPr>
          <p:nvPr/>
        </p:nvCxnSpPr>
        <p:spPr>
          <a:xfrm rot="16200000" flipH="1">
            <a:off x="7083847" y="3772300"/>
            <a:ext cx="2050978" cy="72765"/>
          </a:xfrm>
          <a:prstGeom prst="bentConnector4">
            <a:avLst>
              <a:gd name="adj1" fmla="val 3525"/>
              <a:gd name="adj2" fmla="val 414162"/>
            </a:avLst>
          </a:prstGeom>
          <a:ln w="3175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19A7332D-DE84-3A4C-B1F4-2E58C16C7A56}"/>
              </a:ext>
            </a:extLst>
          </p:cNvPr>
          <p:cNvSpPr txBox="1"/>
          <p:nvPr/>
        </p:nvSpPr>
        <p:spPr>
          <a:xfrm>
            <a:off x="5569323" y="4583284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0.787</a:t>
            </a:r>
          </a:p>
        </p:txBody>
      </p:sp>
      <p:sp>
        <p:nvSpPr>
          <p:cNvPr id="159" name="Freeform 158">
            <a:extLst>
              <a:ext uri="{FF2B5EF4-FFF2-40B4-BE49-F238E27FC236}">
                <a16:creationId xmlns:a16="http://schemas.microsoft.com/office/drawing/2014/main" id="{BB13786F-B229-DB4C-A29C-F8C1C918D6E3}"/>
              </a:ext>
            </a:extLst>
          </p:cNvPr>
          <p:cNvSpPr/>
          <p:nvPr/>
        </p:nvSpPr>
        <p:spPr>
          <a:xfrm>
            <a:off x="6297707" y="4191936"/>
            <a:ext cx="1339896" cy="428545"/>
          </a:xfrm>
          <a:custGeom>
            <a:avLst/>
            <a:gdLst>
              <a:gd name="connsiteX0" fmla="*/ 0 w 1880702"/>
              <a:gd name="connsiteY0" fmla="*/ 561706 h 561706"/>
              <a:gd name="connsiteX1" fmla="*/ 122123 w 1880702"/>
              <a:gd name="connsiteY1" fmla="*/ 293064 h 561706"/>
              <a:gd name="connsiteX2" fmla="*/ 122123 w 1880702"/>
              <a:gd name="connsiteY2" fmla="*/ 293064 h 561706"/>
              <a:gd name="connsiteX3" fmla="*/ 280884 w 1880702"/>
              <a:gd name="connsiteY3" fmla="*/ 170954 h 561706"/>
              <a:gd name="connsiteX4" fmla="*/ 366370 w 1880702"/>
              <a:gd name="connsiteY4" fmla="*/ 451807 h 561706"/>
              <a:gd name="connsiteX5" fmla="*/ 451857 w 1880702"/>
              <a:gd name="connsiteY5" fmla="*/ 341908 h 561706"/>
              <a:gd name="connsiteX6" fmla="*/ 451857 w 1880702"/>
              <a:gd name="connsiteY6" fmla="*/ 341908 h 561706"/>
              <a:gd name="connsiteX7" fmla="*/ 598405 w 1880702"/>
              <a:gd name="connsiteY7" fmla="*/ 341908 h 561706"/>
              <a:gd name="connsiteX8" fmla="*/ 708316 w 1880702"/>
              <a:gd name="connsiteY8" fmla="*/ 85477 h 561706"/>
              <a:gd name="connsiteX9" fmla="*/ 769378 w 1880702"/>
              <a:gd name="connsiteY9" fmla="*/ 244220 h 561706"/>
              <a:gd name="connsiteX10" fmla="*/ 854864 w 1880702"/>
              <a:gd name="connsiteY10" fmla="*/ 134321 h 561706"/>
              <a:gd name="connsiteX11" fmla="*/ 940351 w 1880702"/>
              <a:gd name="connsiteY11" fmla="*/ 244220 h 561706"/>
              <a:gd name="connsiteX12" fmla="*/ 1025837 w 1880702"/>
              <a:gd name="connsiteY12" fmla="*/ 0 h 561706"/>
              <a:gd name="connsiteX13" fmla="*/ 1111324 w 1880702"/>
              <a:gd name="connsiteY13" fmla="*/ 85477 h 561706"/>
              <a:gd name="connsiteX14" fmla="*/ 1184598 w 1880702"/>
              <a:gd name="connsiteY14" fmla="*/ 244220 h 561706"/>
              <a:gd name="connsiteX15" fmla="*/ 1282297 w 1880702"/>
              <a:gd name="connsiteY15" fmla="*/ 183165 h 561706"/>
              <a:gd name="connsiteX16" fmla="*/ 1367783 w 1880702"/>
              <a:gd name="connsiteY16" fmla="*/ 354119 h 561706"/>
              <a:gd name="connsiteX17" fmla="*/ 1453270 w 1880702"/>
              <a:gd name="connsiteY17" fmla="*/ 170954 h 561706"/>
              <a:gd name="connsiteX18" fmla="*/ 1453270 w 1880702"/>
              <a:gd name="connsiteY18" fmla="*/ 170954 h 561706"/>
              <a:gd name="connsiteX19" fmla="*/ 1624243 w 1880702"/>
              <a:gd name="connsiteY19" fmla="*/ 341908 h 561706"/>
              <a:gd name="connsiteX20" fmla="*/ 1709729 w 1880702"/>
              <a:gd name="connsiteY20" fmla="*/ 97688 h 561706"/>
              <a:gd name="connsiteX21" fmla="*/ 1880702 w 1880702"/>
              <a:gd name="connsiteY21" fmla="*/ 195376 h 561706"/>
              <a:gd name="connsiteX22" fmla="*/ 1880702 w 1880702"/>
              <a:gd name="connsiteY22" fmla="*/ 195376 h 561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80702" h="561706">
                <a:moveTo>
                  <a:pt x="0" y="561706"/>
                </a:moveTo>
                <a:lnTo>
                  <a:pt x="122123" y="293064"/>
                </a:lnTo>
                <a:lnTo>
                  <a:pt x="122123" y="293064"/>
                </a:lnTo>
                <a:lnTo>
                  <a:pt x="280884" y="170954"/>
                </a:lnTo>
                <a:lnTo>
                  <a:pt x="366370" y="451807"/>
                </a:lnTo>
                <a:lnTo>
                  <a:pt x="451857" y="341908"/>
                </a:lnTo>
                <a:lnTo>
                  <a:pt x="451857" y="341908"/>
                </a:lnTo>
                <a:lnTo>
                  <a:pt x="598405" y="341908"/>
                </a:lnTo>
                <a:lnTo>
                  <a:pt x="708316" y="85477"/>
                </a:lnTo>
                <a:lnTo>
                  <a:pt x="769378" y="244220"/>
                </a:lnTo>
                <a:lnTo>
                  <a:pt x="854864" y="134321"/>
                </a:lnTo>
                <a:lnTo>
                  <a:pt x="940351" y="244220"/>
                </a:lnTo>
                <a:lnTo>
                  <a:pt x="1025837" y="0"/>
                </a:lnTo>
                <a:lnTo>
                  <a:pt x="1111324" y="85477"/>
                </a:lnTo>
                <a:lnTo>
                  <a:pt x="1184598" y="244220"/>
                </a:lnTo>
                <a:lnTo>
                  <a:pt x="1282297" y="183165"/>
                </a:lnTo>
                <a:lnTo>
                  <a:pt x="1367783" y="354119"/>
                </a:lnTo>
                <a:lnTo>
                  <a:pt x="1453270" y="170954"/>
                </a:lnTo>
                <a:lnTo>
                  <a:pt x="1453270" y="170954"/>
                </a:lnTo>
                <a:lnTo>
                  <a:pt x="1624243" y="341908"/>
                </a:lnTo>
                <a:lnTo>
                  <a:pt x="1709729" y="97688"/>
                </a:lnTo>
                <a:lnTo>
                  <a:pt x="1880702" y="195376"/>
                </a:lnTo>
                <a:lnTo>
                  <a:pt x="1880702" y="195376"/>
                </a:lnTo>
              </a:path>
            </a:pathLst>
          </a:custGeom>
          <a:ln w="381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0" name="Freeform 159">
            <a:extLst>
              <a:ext uri="{FF2B5EF4-FFF2-40B4-BE49-F238E27FC236}">
                <a16:creationId xmlns:a16="http://schemas.microsoft.com/office/drawing/2014/main" id="{6B333F16-899F-1E43-BAE3-E3DABC2A73FE}"/>
              </a:ext>
            </a:extLst>
          </p:cNvPr>
          <p:cNvSpPr/>
          <p:nvPr/>
        </p:nvSpPr>
        <p:spPr>
          <a:xfrm flipV="1">
            <a:off x="6297707" y="4670756"/>
            <a:ext cx="1392099" cy="419229"/>
          </a:xfrm>
          <a:custGeom>
            <a:avLst/>
            <a:gdLst>
              <a:gd name="connsiteX0" fmla="*/ 0 w 1953976"/>
              <a:gd name="connsiteY0" fmla="*/ 0 h 549495"/>
              <a:gd name="connsiteX1" fmla="*/ 122123 w 1953976"/>
              <a:gd name="connsiteY1" fmla="*/ 464018 h 549495"/>
              <a:gd name="connsiteX2" fmla="*/ 366370 w 1953976"/>
              <a:gd name="connsiteY2" fmla="*/ 24422 h 549495"/>
              <a:gd name="connsiteX3" fmla="*/ 451857 w 1953976"/>
              <a:gd name="connsiteY3" fmla="*/ 293064 h 549495"/>
              <a:gd name="connsiteX4" fmla="*/ 451857 w 1953976"/>
              <a:gd name="connsiteY4" fmla="*/ 293064 h 549495"/>
              <a:gd name="connsiteX5" fmla="*/ 451857 w 1953976"/>
              <a:gd name="connsiteY5" fmla="*/ 293064 h 549495"/>
              <a:gd name="connsiteX6" fmla="*/ 561768 w 1953976"/>
              <a:gd name="connsiteY6" fmla="*/ 366330 h 549495"/>
              <a:gd name="connsiteX7" fmla="*/ 610617 w 1953976"/>
              <a:gd name="connsiteY7" fmla="*/ 158743 h 549495"/>
              <a:gd name="connsiteX8" fmla="*/ 708316 w 1953976"/>
              <a:gd name="connsiteY8" fmla="*/ 488440 h 549495"/>
              <a:gd name="connsiteX9" fmla="*/ 781590 w 1953976"/>
              <a:gd name="connsiteY9" fmla="*/ 305275 h 549495"/>
              <a:gd name="connsiteX10" fmla="*/ 854864 w 1953976"/>
              <a:gd name="connsiteY10" fmla="*/ 537284 h 549495"/>
              <a:gd name="connsiteX11" fmla="*/ 952563 w 1953976"/>
              <a:gd name="connsiteY11" fmla="*/ 427385 h 549495"/>
              <a:gd name="connsiteX12" fmla="*/ 1123536 w 1953976"/>
              <a:gd name="connsiteY12" fmla="*/ 549495 h 549495"/>
              <a:gd name="connsiteX13" fmla="*/ 1184598 w 1953976"/>
              <a:gd name="connsiteY13" fmla="*/ 390752 h 549495"/>
              <a:gd name="connsiteX14" fmla="*/ 1306721 w 1953976"/>
              <a:gd name="connsiteY14" fmla="*/ 476229 h 549495"/>
              <a:gd name="connsiteX15" fmla="*/ 1306721 w 1953976"/>
              <a:gd name="connsiteY15" fmla="*/ 476229 h 549495"/>
              <a:gd name="connsiteX16" fmla="*/ 1367783 w 1953976"/>
              <a:gd name="connsiteY16" fmla="*/ 390752 h 549495"/>
              <a:gd name="connsiteX17" fmla="*/ 1526544 w 1953976"/>
              <a:gd name="connsiteY17" fmla="*/ 525073 h 549495"/>
              <a:gd name="connsiteX18" fmla="*/ 1624243 w 1953976"/>
              <a:gd name="connsiteY18" fmla="*/ 207587 h 549495"/>
              <a:gd name="connsiteX19" fmla="*/ 1721941 w 1953976"/>
              <a:gd name="connsiteY19" fmla="*/ 402963 h 549495"/>
              <a:gd name="connsiteX20" fmla="*/ 1795216 w 1953976"/>
              <a:gd name="connsiteY20" fmla="*/ 329697 h 549495"/>
              <a:gd name="connsiteX21" fmla="*/ 1953976 w 1953976"/>
              <a:gd name="connsiteY21" fmla="*/ 464018 h 54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53976" h="549495">
                <a:moveTo>
                  <a:pt x="0" y="0"/>
                </a:moveTo>
                <a:lnTo>
                  <a:pt x="122123" y="464018"/>
                </a:lnTo>
                <a:lnTo>
                  <a:pt x="366370" y="24422"/>
                </a:lnTo>
                <a:lnTo>
                  <a:pt x="451857" y="293064"/>
                </a:lnTo>
                <a:lnTo>
                  <a:pt x="451857" y="293064"/>
                </a:lnTo>
                <a:lnTo>
                  <a:pt x="451857" y="293064"/>
                </a:lnTo>
                <a:lnTo>
                  <a:pt x="561768" y="366330"/>
                </a:lnTo>
                <a:lnTo>
                  <a:pt x="610617" y="158743"/>
                </a:lnTo>
                <a:lnTo>
                  <a:pt x="708316" y="488440"/>
                </a:lnTo>
                <a:lnTo>
                  <a:pt x="781590" y="305275"/>
                </a:lnTo>
                <a:lnTo>
                  <a:pt x="854864" y="537284"/>
                </a:lnTo>
                <a:lnTo>
                  <a:pt x="952563" y="427385"/>
                </a:lnTo>
                <a:lnTo>
                  <a:pt x="1123536" y="549495"/>
                </a:lnTo>
                <a:lnTo>
                  <a:pt x="1184598" y="390752"/>
                </a:lnTo>
                <a:lnTo>
                  <a:pt x="1306721" y="476229"/>
                </a:lnTo>
                <a:lnTo>
                  <a:pt x="1306721" y="476229"/>
                </a:lnTo>
                <a:lnTo>
                  <a:pt x="1367783" y="390752"/>
                </a:lnTo>
                <a:lnTo>
                  <a:pt x="1526544" y="525073"/>
                </a:lnTo>
                <a:lnTo>
                  <a:pt x="1624243" y="207587"/>
                </a:lnTo>
                <a:lnTo>
                  <a:pt x="1721941" y="402963"/>
                </a:lnTo>
                <a:lnTo>
                  <a:pt x="1795216" y="329697"/>
                </a:lnTo>
                <a:lnTo>
                  <a:pt x="1953976" y="464018"/>
                </a:lnTo>
              </a:path>
            </a:pathLst>
          </a:custGeom>
          <a:ln w="381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67FBC-27E8-1349-AE39-AEAB823873AA}"/>
              </a:ext>
            </a:extLst>
          </p:cNvPr>
          <p:cNvSpPr txBox="1"/>
          <p:nvPr/>
        </p:nvSpPr>
        <p:spPr>
          <a:xfrm>
            <a:off x="6197922" y="5149644"/>
            <a:ext cx="15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Correlation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B444ADD-8F66-FC44-B67C-18A89432290E}"/>
              </a:ext>
            </a:extLst>
          </p:cNvPr>
          <p:cNvSpPr txBox="1"/>
          <p:nvPr/>
        </p:nvSpPr>
        <p:spPr>
          <a:xfrm>
            <a:off x="7712767" y="4154981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latin typeface="Times New Roman"/>
                <a:cs typeface="Times New Roman"/>
              </a:rPr>
              <a:t>f</a:t>
            </a:r>
            <a:r>
              <a:rPr lang="en-US" sz="2000" baseline="-25000" dirty="0">
                <a:latin typeface="Times New Roman"/>
                <a:cs typeface="Times New Roman"/>
              </a:rPr>
              <a:t>i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E323490-3289-1E43-8F64-26526C4E48F5}"/>
              </a:ext>
            </a:extLst>
          </p:cNvPr>
          <p:cNvSpPr txBox="1"/>
          <p:nvPr/>
        </p:nvSpPr>
        <p:spPr>
          <a:xfrm>
            <a:off x="7712767" y="4735222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err="1">
                <a:latin typeface="Times New Roman"/>
                <a:cs typeface="Times New Roman"/>
              </a:rPr>
              <a:t>f</a:t>
            </a:r>
            <a:r>
              <a:rPr lang="en-US" sz="2000" baseline="-25000" dirty="0" err="1">
                <a:latin typeface="Times New Roman"/>
                <a:cs typeface="Times New Roman"/>
              </a:rPr>
              <a:t>j</a:t>
            </a:r>
            <a:endParaRPr lang="en-US" sz="2000" baseline="-25000" dirty="0">
              <a:latin typeface="Times New Roman"/>
              <a:cs typeface="Times New Roman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AF72D3-6D24-4D45-8EA8-483D8DA73390}"/>
              </a:ext>
            </a:extLst>
          </p:cNvPr>
          <p:cNvSpPr/>
          <p:nvPr/>
        </p:nvSpPr>
        <p:spPr>
          <a:xfrm>
            <a:off x="5566670" y="4091562"/>
            <a:ext cx="2579049" cy="148521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3" name="직선 화살표 연결선 68">
            <a:extLst>
              <a:ext uri="{FF2B5EF4-FFF2-40B4-BE49-F238E27FC236}">
                <a16:creationId xmlns:a16="http://schemas.microsoft.com/office/drawing/2014/main" id="{D2CDBB63-004F-794F-BF8C-431A967CF121}"/>
              </a:ext>
            </a:extLst>
          </p:cNvPr>
          <p:cNvCxnSpPr>
            <a:cxnSpLocks/>
          </p:cNvCxnSpPr>
          <p:nvPr/>
        </p:nvCxnSpPr>
        <p:spPr>
          <a:xfrm flipH="1">
            <a:off x="2481555" y="4784266"/>
            <a:ext cx="31145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828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Now, network is constructed…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361385" y="2027052"/>
            <a:ext cx="2772958" cy="2354778"/>
            <a:chOff x="1858657" y="3712602"/>
            <a:chExt cx="2772958" cy="2354778"/>
          </a:xfrm>
        </p:grpSpPr>
        <p:sp>
          <p:nvSpPr>
            <p:cNvPr id="5" name="TextBox 4"/>
            <p:cNvSpPr txBox="1"/>
            <p:nvPr/>
          </p:nvSpPr>
          <p:spPr>
            <a:xfrm>
              <a:off x="2234060" y="5728826"/>
              <a:ext cx="17128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 algn="ctr"/>
              <a:r>
                <a:rPr lang="en-US" altLang="ko-KR" sz="1600" b="1" dirty="0"/>
                <a:t>Distance matrix</a:t>
              </a:r>
              <a:endParaRPr lang="ko-KR" altLang="en-US" sz="1600" b="1" dirty="0"/>
            </a:p>
          </p:txBody>
        </p:sp>
        <p:grpSp>
          <p:nvGrpSpPr>
            <p:cNvPr id="8" name="Group 147"/>
            <p:cNvGrpSpPr/>
            <p:nvPr/>
          </p:nvGrpSpPr>
          <p:grpSpPr>
            <a:xfrm>
              <a:off x="1858657" y="3712602"/>
              <a:ext cx="2772958" cy="2074780"/>
              <a:chOff x="3174716" y="4965744"/>
              <a:chExt cx="1758226" cy="1322835"/>
            </a:xfrm>
          </p:grpSpPr>
          <p:sp>
            <p:nvSpPr>
              <p:cNvPr id="9" name="직사각형 48"/>
              <p:cNvSpPr/>
              <p:nvPr/>
            </p:nvSpPr>
            <p:spPr>
              <a:xfrm>
                <a:off x="4648939" y="4965744"/>
                <a:ext cx="57983" cy="11305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5400000">
                <a:off x="4479701" y="5469005"/>
                <a:ext cx="740605" cy="1658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>
                    <a:effectLst>
                      <a:glow rad="63500">
                        <a:srgbClr val="FFFFFF"/>
                      </a:glow>
                    </a:effectLst>
                  </a:rPr>
                  <a:t>filtration value</a:t>
                </a:r>
                <a:endParaRPr lang="ko-KR" altLang="en-US" sz="1100" b="1" dirty="0">
                  <a:effectLst>
                    <a:glow rad="63500">
                      <a:srgbClr val="FFFFFF"/>
                    </a:glow>
                  </a:effectLst>
                </a:endParaRPr>
              </a:p>
            </p:txBody>
          </p:sp>
          <p:grpSp>
            <p:nvGrpSpPr>
              <p:cNvPr id="11" name="그룹 360"/>
              <p:cNvGrpSpPr>
                <a:grpSpLocks noChangeAspect="1"/>
              </p:cNvGrpSpPr>
              <p:nvPr/>
            </p:nvGrpSpPr>
            <p:grpSpPr>
              <a:xfrm>
                <a:off x="3174716" y="4984486"/>
                <a:ext cx="1602450" cy="1304093"/>
                <a:chOff x="6878850" y="332656"/>
                <a:chExt cx="2411770" cy="1983855"/>
              </a:xfrm>
            </p:grpSpPr>
            <p:grpSp>
              <p:nvGrpSpPr>
                <p:cNvPr id="12" name="그룹 218"/>
                <p:cNvGrpSpPr/>
                <p:nvPr/>
              </p:nvGrpSpPr>
              <p:grpSpPr>
                <a:xfrm>
                  <a:off x="9074620" y="427509"/>
                  <a:ext cx="216000" cy="1620000"/>
                  <a:chOff x="8657406" y="951255"/>
                  <a:chExt cx="216000" cy="1685657"/>
                </a:xfrm>
              </p:grpSpPr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8657406" y="951255"/>
                    <a:ext cx="21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r>
                      <a:rPr lang="en-US" sz="1000" b="1" dirty="0">
                        <a:effectLst>
                          <a:glow rad="50800">
                            <a:schemeClr val="bg1"/>
                          </a:glow>
                        </a:effectLst>
                      </a:rPr>
                      <a:t>1.8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8657406" y="1122352"/>
                    <a:ext cx="21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r>
                      <a:rPr lang="en-US" sz="1000" b="1" dirty="0">
                        <a:effectLst>
                          <a:glow rad="50800">
                            <a:schemeClr val="bg1"/>
                          </a:glow>
                        </a:effectLst>
                      </a:rPr>
                      <a:t>1.6</a:t>
                    </a:r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8657406" y="1293449"/>
                    <a:ext cx="21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r>
                      <a:rPr lang="en-US" sz="1000" b="1" dirty="0">
                        <a:effectLst>
                          <a:glow rad="50800">
                            <a:schemeClr val="bg1"/>
                          </a:glow>
                        </a:effectLst>
                      </a:rPr>
                      <a:t>1.4</a:t>
                    </a:r>
                  </a:p>
                </p:txBody>
              </p:sp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8657406" y="1464546"/>
                    <a:ext cx="21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r>
                      <a:rPr lang="en-US" sz="1000" b="1" dirty="0">
                        <a:effectLst>
                          <a:glow rad="50800">
                            <a:schemeClr val="bg1"/>
                          </a:glow>
                        </a:effectLst>
                      </a:rPr>
                      <a:t>0.3</a:t>
                    </a:r>
                  </a:p>
                </p:txBody>
              </p: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8657406" y="1464852"/>
                    <a:ext cx="21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r>
                      <a:rPr lang="en-US" sz="1000" b="1" dirty="0">
                        <a:effectLst>
                          <a:glow rad="50800">
                            <a:schemeClr val="bg1"/>
                          </a:glow>
                        </a:effectLst>
                      </a:rPr>
                      <a:t>1.2</a:t>
                    </a:r>
                  </a:p>
                </p:txBody>
              </p:sp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8657406" y="1635949"/>
                    <a:ext cx="21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r>
                      <a:rPr lang="en-US" sz="1000" b="1" dirty="0">
                        <a:effectLst>
                          <a:glow rad="50800">
                            <a:schemeClr val="bg1"/>
                          </a:glow>
                        </a:effectLst>
                      </a:rPr>
                      <a:t>1.0</a:t>
                    </a:r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8657406" y="1807046"/>
                    <a:ext cx="21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r>
                      <a:rPr lang="en-US" sz="1000" b="1" dirty="0">
                        <a:effectLst>
                          <a:glow rad="50800">
                            <a:schemeClr val="bg1"/>
                          </a:glow>
                        </a:effectLst>
                      </a:rPr>
                      <a:t>0.8</a:t>
                    </a:r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8657406" y="1978143"/>
                    <a:ext cx="21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r>
                      <a:rPr lang="en-US" sz="1000" b="1" dirty="0">
                        <a:effectLst>
                          <a:glow rad="50800">
                            <a:schemeClr val="bg1"/>
                          </a:glow>
                        </a:effectLst>
                      </a:rPr>
                      <a:t>0.6</a:t>
                    </a:r>
                  </a:p>
                </p:txBody>
              </p:sp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8657406" y="2150718"/>
                    <a:ext cx="21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r>
                      <a:rPr lang="en-US" sz="1000" b="1" dirty="0">
                        <a:effectLst>
                          <a:glow rad="50800">
                            <a:schemeClr val="bg1"/>
                          </a:glow>
                        </a:effectLst>
                      </a:rPr>
                      <a:t>0.4</a:t>
                    </a:r>
                  </a:p>
                </p:txBody>
              </p: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8657406" y="2321815"/>
                    <a:ext cx="21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r>
                      <a:rPr lang="en-US" sz="1000" b="1" dirty="0">
                        <a:effectLst>
                          <a:glow rad="50800">
                            <a:schemeClr val="bg1"/>
                          </a:glow>
                        </a:effectLst>
                      </a:rPr>
                      <a:t>0.2</a:t>
                    </a:r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8657406" y="2492912"/>
                    <a:ext cx="216000" cy="1440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r>
                      <a:rPr lang="en-US" sz="1000" b="1" dirty="0">
                        <a:effectLst>
                          <a:glow rad="50800">
                            <a:schemeClr val="bg1"/>
                          </a:glow>
                        </a:effectLst>
                      </a:rPr>
                      <a:t>0</a:t>
                    </a:r>
                  </a:p>
                </p:txBody>
              </p:sp>
            </p:grpSp>
            <p:grpSp>
              <p:nvGrpSpPr>
                <p:cNvPr id="13" name="그룹 357"/>
                <p:cNvGrpSpPr/>
                <p:nvPr/>
              </p:nvGrpSpPr>
              <p:grpSpPr>
                <a:xfrm>
                  <a:off x="6878850" y="332656"/>
                  <a:ext cx="2013446" cy="1983855"/>
                  <a:chOff x="6878850" y="332656"/>
                  <a:chExt cx="2013446" cy="1983855"/>
                </a:xfrm>
              </p:grpSpPr>
              <p:pic>
                <p:nvPicPr>
                  <p:cNvPr id="15" name="Picture 4"/>
                  <p:cNvPicPr preferRelativeResize="0">
                    <a:picLocks noChangeArrowheads="1"/>
                  </p:cNvPicPr>
                  <p:nvPr/>
                </p:nvPicPr>
                <p:blipFill>
                  <a:blip r:embed="rId3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236296" y="332656"/>
                    <a:ext cx="1656000" cy="16560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grpSp>
                <p:nvGrpSpPr>
                  <p:cNvPr id="16" name="그룹 231"/>
                  <p:cNvGrpSpPr/>
                  <p:nvPr/>
                </p:nvGrpSpPr>
                <p:grpSpPr>
                  <a:xfrm>
                    <a:off x="6878850" y="348110"/>
                    <a:ext cx="1995479" cy="1968401"/>
                    <a:chOff x="2459104" y="899195"/>
                    <a:chExt cx="1995479" cy="1968401"/>
                  </a:xfrm>
                </p:grpSpPr>
                <p:grpSp>
                  <p:nvGrpSpPr>
                    <p:cNvPr id="17" name="Group 727"/>
                    <p:cNvGrpSpPr/>
                    <p:nvPr/>
                  </p:nvGrpSpPr>
                  <p:grpSpPr>
                    <a:xfrm>
                      <a:off x="2459104" y="1262233"/>
                      <a:ext cx="216545" cy="910344"/>
                      <a:chOff x="1469437" y="579529"/>
                      <a:chExt cx="249644" cy="980440"/>
                    </a:xfrm>
                  </p:grpSpPr>
                  <p:sp>
                    <p:nvSpPr>
                      <p:cNvPr id="76" name="TextBox 75"/>
                      <p:cNvSpPr txBox="1"/>
                      <p:nvPr/>
                    </p:nvSpPr>
                    <p:spPr>
                      <a:xfrm>
                        <a:off x="1476279" y="579529"/>
                        <a:ext cx="235964" cy="17682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 anchor="ctr" anchorCtr="1">
                        <a:spAutoFit/>
                      </a:bodyPr>
                      <a:lstStyle/>
                      <a:p>
                        <a:r>
                          <a:rPr lang="en-US" sz="1100" b="1" dirty="0">
                            <a:effectLst>
                              <a:glow rad="50800">
                                <a:schemeClr val="bg1"/>
                              </a:glow>
                            </a:effectLst>
                          </a:rPr>
                          <a:t>L</a:t>
                        </a:r>
                      </a:p>
                    </p:txBody>
                  </p:sp>
                  <p:sp>
                    <p:nvSpPr>
                      <p:cNvPr id="77" name="TextBox 76"/>
                      <p:cNvSpPr txBox="1"/>
                      <p:nvPr/>
                    </p:nvSpPr>
                    <p:spPr>
                      <a:xfrm>
                        <a:off x="1469437" y="1383142"/>
                        <a:ext cx="249644" cy="17682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 anchor="ctr" anchorCtr="1">
                        <a:spAutoFit/>
                      </a:bodyPr>
                      <a:lstStyle/>
                      <a:p>
                        <a:r>
                          <a:rPr lang="en-US" sz="1100" b="1" dirty="0">
                            <a:effectLst>
                              <a:glow rad="50800">
                                <a:schemeClr val="bg1"/>
                              </a:glow>
                            </a:effectLst>
                          </a:rPr>
                          <a:t>R</a:t>
                        </a:r>
                      </a:p>
                    </p:txBody>
                  </p:sp>
                </p:grpSp>
                <p:grpSp>
                  <p:nvGrpSpPr>
                    <p:cNvPr id="18" name="그룹 634"/>
                    <p:cNvGrpSpPr/>
                    <p:nvPr/>
                  </p:nvGrpSpPr>
                  <p:grpSpPr>
                    <a:xfrm>
                      <a:off x="2646834" y="899195"/>
                      <a:ext cx="1807749" cy="1803309"/>
                      <a:chOff x="361131" y="3597500"/>
                      <a:chExt cx="1807749" cy="1803309"/>
                    </a:xfrm>
                  </p:grpSpPr>
                  <p:grpSp>
                    <p:nvGrpSpPr>
                      <p:cNvPr id="21" name="그룹 42"/>
                      <p:cNvGrpSpPr/>
                      <p:nvPr/>
                    </p:nvGrpSpPr>
                    <p:grpSpPr>
                      <a:xfrm>
                        <a:off x="420245" y="3610061"/>
                        <a:ext cx="112507" cy="892060"/>
                        <a:chOff x="812033" y="-115063"/>
                        <a:chExt cx="134427" cy="823495"/>
                      </a:xfrm>
                    </p:grpSpPr>
                    <p:sp>
                      <p:nvSpPr>
                        <p:cNvPr id="70" name="TextBox 69"/>
                        <p:cNvSpPr txBox="1"/>
                        <p:nvPr/>
                      </p:nvSpPr>
                      <p:spPr>
                        <a:xfrm>
                          <a:off x="848835" y="-115063"/>
                          <a:ext cx="93784" cy="14467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r>
                            <a:rPr lang="en-US" altLang="ko-KR" sz="1050" b="1" dirty="0">
                              <a:latin typeface="+mj-ea"/>
                              <a:ea typeface="+mj-ea"/>
                            </a:rPr>
                            <a:t>F</a:t>
                          </a:r>
                          <a:endParaRPr lang="ko-KR" altLang="en-US" sz="1050" b="1" dirty="0">
                            <a:latin typeface="+mj-ea"/>
                            <a:ea typeface="+mj-ea"/>
                          </a:endParaRPr>
                        </a:p>
                      </p:txBody>
                    </p:sp>
                    <p:sp>
                      <p:nvSpPr>
                        <p:cNvPr id="71" name="TextBox 70"/>
                        <p:cNvSpPr txBox="1"/>
                        <p:nvPr/>
                      </p:nvSpPr>
                      <p:spPr>
                        <a:xfrm>
                          <a:off x="835578" y="35607"/>
                          <a:ext cx="99632" cy="14467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r>
                            <a:rPr lang="en-US" altLang="ko-KR" sz="1050" b="1" dirty="0">
                              <a:latin typeface="+mj-ea"/>
                              <a:ea typeface="+mj-ea"/>
                            </a:rPr>
                            <a:t>P</a:t>
                          </a:r>
                          <a:endParaRPr lang="ko-KR" altLang="en-US" sz="1050" b="1" dirty="0">
                            <a:latin typeface="+mj-ea"/>
                            <a:ea typeface="+mj-ea"/>
                          </a:endParaRPr>
                        </a:p>
                      </p:txBody>
                    </p:sp>
                    <p:sp>
                      <p:nvSpPr>
                        <p:cNvPr id="72" name="TextBox 71"/>
                        <p:cNvSpPr txBox="1"/>
                        <p:nvPr/>
                      </p:nvSpPr>
                      <p:spPr>
                        <a:xfrm>
                          <a:off x="840288" y="209560"/>
                          <a:ext cx="93785" cy="14467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r>
                            <a:rPr lang="en-US" altLang="ko-KR" sz="1050" b="1" dirty="0">
                              <a:latin typeface="+mj-ea"/>
                              <a:ea typeface="+mj-ea"/>
                            </a:rPr>
                            <a:t>T</a:t>
                          </a:r>
                          <a:endParaRPr lang="ko-KR" altLang="en-US" sz="1050" b="1" dirty="0">
                            <a:latin typeface="+mj-ea"/>
                            <a:ea typeface="+mj-ea"/>
                          </a:endParaRPr>
                        </a:p>
                      </p:txBody>
                    </p:sp>
                    <p:sp>
                      <p:nvSpPr>
                        <p:cNvPr id="73" name="TextBox 72"/>
                        <p:cNvSpPr txBox="1"/>
                        <p:nvPr/>
                      </p:nvSpPr>
                      <p:spPr>
                        <a:xfrm>
                          <a:off x="840288" y="378888"/>
                          <a:ext cx="102406" cy="14467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r>
                            <a:rPr lang="en-US" altLang="ko-KR" sz="1050" b="1" dirty="0">
                              <a:latin typeface="+mj-ea"/>
                              <a:ea typeface="+mj-ea"/>
                            </a:rPr>
                            <a:t>S</a:t>
                          </a:r>
                          <a:endParaRPr lang="ko-KR" altLang="en-US" sz="1050" b="1" dirty="0">
                            <a:latin typeface="+mj-ea"/>
                            <a:ea typeface="+mj-ea"/>
                          </a:endParaRPr>
                        </a:p>
                      </p:txBody>
                    </p:sp>
                    <p:sp>
                      <p:nvSpPr>
                        <p:cNvPr id="74" name="TextBox 73"/>
                        <p:cNvSpPr txBox="1"/>
                        <p:nvPr/>
                      </p:nvSpPr>
                      <p:spPr>
                        <a:xfrm>
                          <a:off x="812033" y="490005"/>
                          <a:ext cx="119424" cy="14467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r>
                            <a:rPr lang="en-US" altLang="ko-KR" sz="1050" b="1" dirty="0">
                              <a:latin typeface="+mj-ea"/>
                              <a:ea typeface="+mj-ea"/>
                            </a:rPr>
                            <a:t>O</a:t>
                          </a:r>
                          <a:endParaRPr lang="ko-KR" altLang="en-US" sz="1050" b="1" dirty="0">
                            <a:latin typeface="+mj-ea"/>
                            <a:ea typeface="+mj-ea"/>
                          </a:endParaRPr>
                        </a:p>
                      </p:txBody>
                    </p:sp>
                    <p:sp>
                      <p:nvSpPr>
                        <p:cNvPr id="75" name="TextBox 74"/>
                        <p:cNvSpPr txBox="1"/>
                        <p:nvPr/>
                      </p:nvSpPr>
                      <p:spPr>
                        <a:xfrm>
                          <a:off x="835582" y="563756"/>
                          <a:ext cx="110878" cy="14467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r>
                            <a:rPr lang="en-US" altLang="ko-KR" sz="1050" b="1" dirty="0">
                              <a:latin typeface="+mj-ea"/>
                              <a:ea typeface="+mj-ea"/>
                            </a:rPr>
                            <a:t>C</a:t>
                          </a:r>
                          <a:endParaRPr lang="ko-KR" altLang="en-US" sz="1050" b="1" dirty="0">
                            <a:latin typeface="+mj-ea"/>
                            <a:ea typeface="+mj-ea"/>
                          </a:endParaRPr>
                        </a:p>
                      </p:txBody>
                    </p:sp>
                  </p:grpSp>
                  <p:grpSp>
                    <p:nvGrpSpPr>
                      <p:cNvPr id="22" name="그룹 42"/>
                      <p:cNvGrpSpPr/>
                      <p:nvPr/>
                    </p:nvGrpSpPr>
                    <p:grpSpPr>
                      <a:xfrm>
                        <a:off x="420254" y="4429230"/>
                        <a:ext cx="109354" cy="808736"/>
                        <a:chOff x="812037" y="-466798"/>
                        <a:chExt cx="130659" cy="746579"/>
                      </a:xfrm>
                    </p:grpSpPr>
                    <p:sp>
                      <p:nvSpPr>
                        <p:cNvPr id="65" name="TextBox 64"/>
                        <p:cNvSpPr txBox="1"/>
                        <p:nvPr/>
                      </p:nvSpPr>
                      <p:spPr>
                        <a:xfrm>
                          <a:off x="845006" y="135104"/>
                          <a:ext cx="93784" cy="1446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r>
                            <a:rPr lang="en-US" altLang="ko-KR" sz="1050" b="1" dirty="0">
                              <a:latin typeface="+mj-ea"/>
                              <a:ea typeface="+mj-ea"/>
                            </a:rPr>
                            <a:t>F</a:t>
                          </a:r>
                          <a:endParaRPr lang="ko-KR" altLang="en-US" sz="1050" b="1" dirty="0">
                            <a:latin typeface="+mj-ea"/>
                            <a:ea typeface="+mj-ea"/>
                          </a:endParaRPr>
                        </a:p>
                      </p:txBody>
                    </p:sp>
                    <p:sp>
                      <p:nvSpPr>
                        <p:cNvPr id="66" name="TextBox 65"/>
                        <p:cNvSpPr txBox="1"/>
                        <p:nvPr/>
                      </p:nvSpPr>
                      <p:spPr>
                        <a:xfrm>
                          <a:off x="835584" y="-8758"/>
                          <a:ext cx="99631" cy="1446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r>
                            <a:rPr lang="en-US" altLang="ko-KR" sz="1050" b="1" dirty="0">
                              <a:latin typeface="+mj-ea"/>
                              <a:ea typeface="+mj-ea"/>
                            </a:rPr>
                            <a:t>P</a:t>
                          </a:r>
                          <a:endParaRPr lang="ko-KR" altLang="en-US" sz="1050" b="1" dirty="0">
                            <a:latin typeface="+mj-ea"/>
                            <a:ea typeface="+mj-ea"/>
                          </a:endParaRPr>
                        </a:p>
                      </p:txBody>
                    </p:sp>
                    <p:sp>
                      <p:nvSpPr>
                        <p:cNvPr id="67" name="TextBox 66"/>
                        <p:cNvSpPr txBox="1"/>
                        <p:nvPr/>
                      </p:nvSpPr>
                      <p:spPr>
                        <a:xfrm>
                          <a:off x="840291" y="-193627"/>
                          <a:ext cx="93784" cy="1446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r>
                            <a:rPr lang="en-US" altLang="ko-KR" sz="1050" b="1" dirty="0">
                              <a:latin typeface="+mj-ea"/>
                              <a:ea typeface="+mj-ea"/>
                            </a:rPr>
                            <a:t>T</a:t>
                          </a:r>
                          <a:endParaRPr lang="ko-KR" altLang="en-US" sz="1050" b="1" dirty="0">
                            <a:latin typeface="+mj-ea"/>
                            <a:ea typeface="+mj-ea"/>
                          </a:endParaRPr>
                        </a:p>
                      </p:txBody>
                    </p:sp>
                    <p:sp>
                      <p:nvSpPr>
                        <p:cNvPr id="68" name="TextBox 67"/>
                        <p:cNvSpPr txBox="1"/>
                        <p:nvPr/>
                      </p:nvSpPr>
                      <p:spPr>
                        <a:xfrm>
                          <a:off x="840291" y="-355679"/>
                          <a:ext cx="102405" cy="1446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r>
                            <a:rPr lang="en-US" altLang="ko-KR" sz="1050" b="1" dirty="0">
                              <a:latin typeface="+mj-ea"/>
                              <a:ea typeface="+mj-ea"/>
                            </a:rPr>
                            <a:t>S</a:t>
                          </a:r>
                          <a:endParaRPr lang="ko-KR" altLang="en-US" sz="1050" b="1" dirty="0">
                            <a:latin typeface="+mj-ea"/>
                            <a:ea typeface="+mj-ea"/>
                          </a:endParaRPr>
                        </a:p>
                      </p:txBody>
                    </p:sp>
                    <p:sp>
                      <p:nvSpPr>
                        <p:cNvPr id="69" name="TextBox 68"/>
                        <p:cNvSpPr txBox="1"/>
                        <p:nvPr/>
                      </p:nvSpPr>
                      <p:spPr>
                        <a:xfrm>
                          <a:off x="812037" y="-466798"/>
                          <a:ext cx="119423" cy="1446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r>
                            <a:rPr lang="en-US" altLang="ko-KR" sz="1050" b="1" dirty="0">
                              <a:latin typeface="+mj-ea"/>
                              <a:ea typeface="+mj-ea"/>
                            </a:rPr>
                            <a:t>O</a:t>
                          </a:r>
                          <a:endParaRPr lang="ko-KR" altLang="en-US" sz="1050" b="1" dirty="0">
                            <a:latin typeface="+mj-ea"/>
                            <a:ea typeface="+mj-ea"/>
                          </a:endParaRPr>
                        </a:p>
                      </p:txBody>
                    </p:sp>
                  </p:grpSp>
                  <p:grpSp>
                    <p:nvGrpSpPr>
                      <p:cNvPr id="23" name="그룹 42"/>
                      <p:cNvGrpSpPr/>
                      <p:nvPr/>
                    </p:nvGrpSpPr>
                    <p:grpSpPr>
                      <a:xfrm>
                        <a:off x="595796" y="5229200"/>
                        <a:ext cx="812878" cy="156874"/>
                        <a:chOff x="800139" y="152872"/>
                        <a:chExt cx="971242" cy="144815"/>
                      </a:xfrm>
                    </p:grpSpPr>
                    <p:sp>
                      <p:nvSpPr>
                        <p:cNvPr id="59" name="TextBox 58"/>
                        <p:cNvSpPr txBox="1"/>
                        <p:nvPr/>
                      </p:nvSpPr>
                      <p:spPr>
                        <a:xfrm>
                          <a:off x="800139" y="152872"/>
                          <a:ext cx="93783" cy="14467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r>
                            <a:rPr lang="en-US" altLang="ko-KR" sz="1050" b="1" dirty="0">
                              <a:latin typeface="+mj-ea"/>
                              <a:ea typeface="+mj-ea"/>
                            </a:rPr>
                            <a:t>F</a:t>
                          </a:r>
                          <a:endParaRPr lang="ko-KR" altLang="en-US" sz="1050" b="1" dirty="0">
                            <a:latin typeface="+mj-ea"/>
                            <a:ea typeface="+mj-ea"/>
                          </a:endParaRPr>
                        </a:p>
                      </p:txBody>
                    </p:sp>
                    <p:sp>
                      <p:nvSpPr>
                        <p:cNvPr id="60" name="TextBox 59"/>
                        <p:cNvSpPr txBox="1"/>
                        <p:nvPr/>
                      </p:nvSpPr>
                      <p:spPr>
                        <a:xfrm>
                          <a:off x="972213" y="152872"/>
                          <a:ext cx="99630" cy="14467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r>
                            <a:rPr lang="en-US" altLang="ko-KR" sz="1050" b="1" dirty="0">
                              <a:latin typeface="+mj-ea"/>
                              <a:ea typeface="+mj-ea"/>
                            </a:rPr>
                            <a:t>P</a:t>
                          </a:r>
                          <a:endParaRPr lang="ko-KR" altLang="en-US" sz="1050" b="1" dirty="0">
                            <a:latin typeface="+mj-ea"/>
                            <a:ea typeface="+mj-ea"/>
                          </a:endParaRPr>
                        </a:p>
                      </p:txBody>
                    </p:sp>
                    <p:sp>
                      <p:nvSpPr>
                        <p:cNvPr id="61" name="TextBox 60"/>
                        <p:cNvSpPr txBox="1"/>
                        <p:nvPr/>
                      </p:nvSpPr>
                      <p:spPr>
                        <a:xfrm>
                          <a:off x="1210208" y="152873"/>
                          <a:ext cx="93783" cy="14467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r>
                            <a:rPr lang="en-US" altLang="ko-KR" sz="1050" b="1" dirty="0">
                              <a:latin typeface="+mj-ea"/>
                              <a:ea typeface="+mj-ea"/>
                            </a:rPr>
                            <a:t>T</a:t>
                          </a:r>
                          <a:endParaRPr lang="ko-KR" altLang="en-US" sz="1050" b="1" dirty="0">
                            <a:latin typeface="+mj-ea"/>
                            <a:ea typeface="+mj-ea"/>
                          </a:endParaRPr>
                        </a:p>
                      </p:txBody>
                    </p:sp>
                    <p:sp>
                      <p:nvSpPr>
                        <p:cNvPr id="62" name="TextBox 61"/>
                        <p:cNvSpPr txBox="1"/>
                        <p:nvPr/>
                      </p:nvSpPr>
                      <p:spPr>
                        <a:xfrm>
                          <a:off x="1440066" y="152873"/>
                          <a:ext cx="102405" cy="14467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r>
                            <a:rPr lang="en-US" altLang="ko-KR" sz="1050" b="1" dirty="0">
                              <a:latin typeface="+mj-ea"/>
                              <a:ea typeface="+mj-ea"/>
                            </a:rPr>
                            <a:t>S</a:t>
                          </a:r>
                          <a:endParaRPr lang="ko-KR" altLang="en-US" sz="1050" b="1" dirty="0">
                            <a:latin typeface="+mj-ea"/>
                            <a:ea typeface="+mj-ea"/>
                          </a:endParaRPr>
                        </a:p>
                      </p:txBody>
                    </p:sp>
                    <p:sp>
                      <p:nvSpPr>
                        <p:cNvPr id="63" name="TextBox 62"/>
                        <p:cNvSpPr txBox="1"/>
                        <p:nvPr/>
                      </p:nvSpPr>
                      <p:spPr>
                        <a:xfrm>
                          <a:off x="1562664" y="153012"/>
                          <a:ext cx="119422" cy="14467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r>
                            <a:rPr lang="en-US" altLang="ko-KR" sz="1050" b="1" dirty="0">
                              <a:latin typeface="+mj-ea"/>
                              <a:ea typeface="+mj-ea"/>
                            </a:rPr>
                            <a:t>O</a:t>
                          </a:r>
                          <a:endParaRPr lang="ko-KR" altLang="en-US" sz="1050" b="1" dirty="0">
                            <a:latin typeface="+mj-ea"/>
                            <a:ea typeface="+mj-ea"/>
                          </a:endParaRPr>
                        </a:p>
                      </p:txBody>
                    </p:sp>
                    <p:sp>
                      <p:nvSpPr>
                        <p:cNvPr id="64" name="TextBox 63"/>
                        <p:cNvSpPr txBox="1"/>
                        <p:nvPr/>
                      </p:nvSpPr>
                      <p:spPr>
                        <a:xfrm>
                          <a:off x="1660505" y="152873"/>
                          <a:ext cx="110876" cy="14467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r>
                            <a:rPr lang="en-US" altLang="ko-KR" sz="1050" b="1" dirty="0">
                              <a:latin typeface="+mj-ea"/>
                              <a:ea typeface="+mj-ea"/>
                            </a:rPr>
                            <a:t>C</a:t>
                          </a:r>
                          <a:endParaRPr lang="ko-KR" altLang="en-US" sz="1050" b="1" dirty="0">
                            <a:latin typeface="+mj-ea"/>
                            <a:ea typeface="+mj-ea"/>
                          </a:endParaRPr>
                        </a:p>
                      </p:txBody>
                    </p:sp>
                  </p:grpSp>
                  <p:grpSp>
                    <p:nvGrpSpPr>
                      <p:cNvPr id="24" name="그룹 42"/>
                      <p:cNvGrpSpPr/>
                      <p:nvPr/>
                    </p:nvGrpSpPr>
                    <p:grpSpPr>
                      <a:xfrm>
                        <a:off x="1387884" y="5229200"/>
                        <a:ext cx="746270" cy="156724"/>
                        <a:chOff x="912126" y="-312131"/>
                        <a:chExt cx="891663" cy="144680"/>
                      </a:xfrm>
                    </p:grpSpPr>
                    <p:sp>
                      <p:nvSpPr>
                        <p:cNvPr id="54" name="TextBox 53"/>
                        <p:cNvSpPr txBox="1"/>
                        <p:nvPr/>
                      </p:nvSpPr>
                      <p:spPr>
                        <a:xfrm>
                          <a:off x="1710005" y="-312130"/>
                          <a:ext cx="93784" cy="14467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r>
                            <a:rPr lang="en-US" altLang="ko-KR" sz="1050" b="1" dirty="0">
                              <a:latin typeface="+mj-ea"/>
                              <a:ea typeface="+mj-ea"/>
                            </a:rPr>
                            <a:t>F</a:t>
                          </a:r>
                          <a:endParaRPr lang="ko-KR" altLang="en-US" sz="1050" b="1" dirty="0">
                            <a:latin typeface="+mj-ea"/>
                            <a:ea typeface="+mj-ea"/>
                          </a:endParaRPr>
                        </a:p>
                      </p:txBody>
                    </p:sp>
                    <p:sp>
                      <p:nvSpPr>
                        <p:cNvPr id="55" name="TextBox 54"/>
                        <p:cNvSpPr txBox="1"/>
                        <p:nvPr/>
                      </p:nvSpPr>
                      <p:spPr>
                        <a:xfrm>
                          <a:off x="1514386" y="-312131"/>
                          <a:ext cx="99631" cy="14467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r>
                            <a:rPr lang="en-US" altLang="ko-KR" sz="1050" b="1" dirty="0">
                              <a:latin typeface="+mj-ea"/>
                              <a:ea typeface="+mj-ea"/>
                            </a:rPr>
                            <a:t>P</a:t>
                          </a:r>
                          <a:endParaRPr lang="ko-KR" altLang="en-US" sz="1050" b="1" dirty="0">
                            <a:latin typeface="+mj-ea"/>
                            <a:ea typeface="+mj-ea"/>
                          </a:endParaRPr>
                        </a:p>
                      </p:txBody>
                    </p:sp>
                    <p:sp>
                      <p:nvSpPr>
                        <p:cNvPr id="56" name="TextBox 55"/>
                        <p:cNvSpPr txBox="1"/>
                        <p:nvPr/>
                      </p:nvSpPr>
                      <p:spPr>
                        <a:xfrm>
                          <a:off x="1289236" y="-312131"/>
                          <a:ext cx="93784" cy="14467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r>
                            <a:rPr lang="en-US" altLang="ko-KR" sz="1050" b="1" dirty="0">
                              <a:latin typeface="+mj-ea"/>
                              <a:ea typeface="+mj-ea"/>
                            </a:rPr>
                            <a:t>T</a:t>
                          </a:r>
                          <a:endParaRPr lang="ko-KR" altLang="en-US" sz="1050" b="1" dirty="0">
                            <a:latin typeface="+mj-ea"/>
                            <a:ea typeface="+mj-ea"/>
                          </a:endParaRPr>
                        </a:p>
                      </p:txBody>
                    </p:sp>
                    <p:sp>
                      <p:nvSpPr>
                        <p:cNvPr id="57" name="TextBox 56"/>
                        <p:cNvSpPr txBox="1"/>
                        <p:nvPr/>
                      </p:nvSpPr>
                      <p:spPr>
                        <a:xfrm>
                          <a:off x="1068795" y="-312131"/>
                          <a:ext cx="102405" cy="14467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r>
                            <a:rPr lang="en-US" altLang="ko-KR" sz="1050" b="1" dirty="0">
                              <a:latin typeface="+mj-ea"/>
                              <a:ea typeface="+mj-ea"/>
                            </a:rPr>
                            <a:t>S</a:t>
                          </a:r>
                          <a:endParaRPr lang="ko-KR" altLang="en-US" sz="1050" b="1" dirty="0">
                            <a:latin typeface="+mj-ea"/>
                            <a:ea typeface="+mj-ea"/>
                          </a:endParaRPr>
                        </a:p>
                      </p:txBody>
                    </p:sp>
                    <p:sp>
                      <p:nvSpPr>
                        <p:cNvPr id="58" name="TextBox 57"/>
                        <p:cNvSpPr txBox="1"/>
                        <p:nvPr/>
                      </p:nvSpPr>
                      <p:spPr>
                        <a:xfrm>
                          <a:off x="912126" y="-312131"/>
                          <a:ext cx="119423" cy="14467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r>
                            <a:rPr lang="en-US" altLang="ko-KR" sz="1050" b="1" dirty="0">
                              <a:latin typeface="+mj-ea"/>
                              <a:ea typeface="+mj-ea"/>
                            </a:rPr>
                            <a:t>O</a:t>
                          </a:r>
                          <a:endParaRPr lang="ko-KR" altLang="en-US" sz="1050" b="1" dirty="0">
                            <a:latin typeface="+mj-ea"/>
                            <a:ea typeface="+mj-ea"/>
                          </a:endParaRPr>
                        </a:p>
                      </p:txBody>
                    </p:sp>
                  </p:grpSp>
                  <p:grpSp>
                    <p:nvGrpSpPr>
                      <p:cNvPr id="25" name="그룹 122"/>
                      <p:cNvGrpSpPr/>
                      <p:nvPr/>
                    </p:nvGrpSpPr>
                    <p:grpSpPr>
                      <a:xfrm>
                        <a:off x="361131" y="3600603"/>
                        <a:ext cx="63062" cy="1616038"/>
                        <a:chOff x="761387" y="1719407"/>
                        <a:chExt cx="73198" cy="1569277"/>
                      </a:xfrm>
                    </p:grpSpPr>
                    <p:sp>
                      <p:nvSpPr>
                        <p:cNvPr id="52" name="왼쪽 대괄호 267"/>
                        <p:cNvSpPr/>
                        <p:nvPr/>
                      </p:nvSpPr>
                      <p:spPr>
                        <a:xfrm>
                          <a:off x="761387" y="1719407"/>
                          <a:ext cx="69946" cy="784800"/>
                        </a:xfrm>
                        <a:prstGeom prst="leftBracket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endParaRPr lang="ko-KR" altLang="en-US" sz="900" b="1">
                            <a:latin typeface="+mj-ea"/>
                            <a:ea typeface="+mj-ea"/>
                          </a:endParaRPr>
                        </a:p>
                      </p:txBody>
                    </p:sp>
                    <p:sp>
                      <p:nvSpPr>
                        <p:cNvPr id="53" name="왼쪽 대괄호 268"/>
                        <p:cNvSpPr/>
                        <p:nvPr/>
                      </p:nvSpPr>
                      <p:spPr>
                        <a:xfrm>
                          <a:off x="764638" y="2503883"/>
                          <a:ext cx="69947" cy="784801"/>
                        </a:xfrm>
                        <a:prstGeom prst="leftBracket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endParaRPr lang="ko-KR" altLang="en-US" sz="900" b="1">
                            <a:latin typeface="+mj-ea"/>
                            <a:ea typeface="+mj-ea"/>
                          </a:endParaRPr>
                        </a:p>
                      </p:txBody>
                    </p:sp>
                  </p:grpSp>
                  <p:grpSp>
                    <p:nvGrpSpPr>
                      <p:cNvPr id="26" name="그룹 630"/>
                      <p:cNvGrpSpPr/>
                      <p:nvPr/>
                    </p:nvGrpSpPr>
                    <p:grpSpPr>
                      <a:xfrm>
                        <a:off x="539552" y="3597500"/>
                        <a:ext cx="1629328" cy="1631700"/>
                        <a:chOff x="755576" y="4005064"/>
                        <a:chExt cx="1629328" cy="1631700"/>
                      </a:xfrm>
                    </p:grpSpPr>
                    <p:sp>
                      <p:nvSpPr>
                        <p:cNvPr id="30" name="직사각형 245"/>
                        <p:cNvSpPr/>
                        <p:nvPr/>
                      </p:nvSpPr>
                      <p:spPr>
                        <a:xfrm>
                          <a:off x="755576" y="4005064"/>
                          <a:ext cx="1626761" cy="1627200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2400" dirty="0">
                            <a:noFill/>
                          </a:endParaRPr>
                        </a:p>
                      </p:txBody>
                    </p:sp>
                    <p:cxnSp>
                      <p:nvCxnSpPr>
                        <p:cNvPr id="31" name="Straight Connector 250"/>
                        <p:cNvCxnSpPr/>
                        <p:nvPr/>
                      </p:nvCxnSpPr>
                      <p:spPr>
                        <a:xfrm>
                          <a:off x="763458" y="4169855"/>
                          <a:ext cx="1620000" cy="0"/>
                        </a:xfrm>
                        <a:prstGeom prst="line">
                          <a:avLst/>
                        </a:prstGeom>
                        <a:ln w="3175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" name="Straight Connector 250"/>
                        <p:cNvCxnSpPr/>
                        <p:nvPr/>
                      </p:nvCxnSpPr>
                      <p:spPr>
                        <a:xfrm>
                          <a:off x="758447" y="4322255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" name="Straight Connector 250"/>
                        <p:cNvCxnSpPr/>
                        <p:nvPr/>
                      </p:nvCxnSpPr>
                      <p:spPr>
                        <a:xfrm>
                          <a:off x="757148" y="4560353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4" name="Straight Connector 250"/>
                        <p:cNvCxnSpPr/>
                        <p:nvPr/>
                      </p:nvCxnSpPr>
                      <p:spPr>
                        <a:xfrm>
                          <a:off x="764173" y="4685166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5" name="Straight Connector 75"/>
                        <p:cNvCxnSpPr/>
                        <p:nvPr/>
                      </p:nvCxnSpPr>
                      <p:spPr>
                        <a:xfrm>
                          <a:off x="764173" y="4799455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6" name="Straight Connector 250"/>
                        <p:cNvCxnSpPr/>
                        <p:nvPr/>
                      </p:nvCxnSpPr>
                      <p:spPr>
                        <a:xfrm>
                          <a:off x="764904" y="4849455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7" name="Straight Connector 250"/>
                        <p:cNvCxnSpPr/>
                        <p:nvPr/>
                      </p:nvCxnSpPr>
                      <p:spPr>
                        <a:xfrm>
                          <a:off x="759790" y="4954061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8" name="Straight Connector 250"/>
                        <p:cNvCxnSpPr/>
                        <p:nvPr/>
                      </p:nvCxnSpPr>
                      <p:spPr>
                        <a:xfrm>
                          <a:off x="764173" y="5085184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9" name="Straight Connector 250"/>
                        <p:cNvCxnSpPr/>
                        <p:nvPr/>
                      </p:nvCxnSpPr>
                      <p:spPr>
                        <a:xfrm>
                          <a:off x="763731" y="5320913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0" name="Straight Connector 250"/>
                        <p:cNvCxnSpPr/>
                        <p:nvPr/>
                      </p:nvCxnSpPr>
                      <p:spPr>
                        <a:xfrm>
                          <a:off x="759790" y="5477822"/>
                          <a:ext cx="1620000" cy="0"/>
                        </a:xfrm>
                        <a:prstGeom prst="line">
                          <a:avLst/>
                        </a:prstGeom>
                        <a:ln w="6350" cap="flat" cmpd="sng" algn="ct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41" name="그룹 590"/>
                        <p:cNvGrpSpPr/>
                        <p:nvPr/>
                      </p:nvGrpSpPr>
                      <p:grpSpPr>
                        <a:xfrm rot="16200000">
                          <a:off x="757434" y="4166932"/>
                          <a:ext cx="1627756" cy="1311907"/>
                          <a:chOff x="909548" y="4322255"/>
                          <a:chExt cx="1627756" cy="1311907"/>
                        </a:xfrm>
                      </p:grpSpPr>
                      <p:cxnSp>
                        <p:nvCxnSpPr>
                          <p:cNvPr id="42" name="Straight Connector 250"/>
                          <p:cNvCxnSpPr/>
                          <p:nvPr/>
                        </p:nvCxnSpPr>
                        <p:spPr>
                          <a:xfrm>
                            <a:off x="915858" y="4322255"/>
                            <a:ext cx="1620000" cy="0"/>
                          </a:xfrm>
                          <a:prstGeom prst="line">
                            <a:avLst/>
                          </a:prstGeom>
                          <a:ln w="6350" cap="flat" cmpd="sng" algn="ctr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prstDash val="dash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" name="Straight Connector 250"/>
                          <p:cNvCxnSpPr/>
                          <p:nvPr/>
                        </p:nvCxnSpPr>
                        <p:spPr>
                          <a:xfrm>
                            <a:off x="910847" y="4482537"/>
                            <a:ext cx="1620000" cy="0"/>
                          </a:xfrm>
                          <a:prstGeom prst="line">
                            <a:avLst/>
                          </a:prstGeom>
                          <a:ln w="6350" cap="flat" cmpd="sng" algn="ctr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prstDash val="dash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" name="Straight Connector 250"/>
                          <p:cNvCxnSpPr/>
                          <p:nvPr/>
                        </p:nvCxnSpPr>
                        <p:spPr>
                          <a:xfrm>
                            <a:off x="909548" y="4724576"/>
                            <a:ext cx="1620000" cy="0"/>
                          </a:xfrm>
                          <a:prstGeom prst="line">
                            <a:avLst/>
                          </a:prstGeom>
                          <a:ln w="6350" cap="flat" cmpd="sng" algn="ctr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prstDash val="dash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" name="Straight Connector 250"/>
                          <p:cNvCxnSpPr/>
                          <p:nvPr/>
                        </p:nvCxnSpPr>
                        <p:spPr>
                          <a:xfrm>
                            <a:off x="916573" y="4849390"/>
                            <a:ext cx="1620000" cy="0"/>
                          </a:xfrm>
                          <a:prstGeom prst="line">
                            <a:avLst/>
                          </a:prstGeom>
                          <a:ln w="6350" cap="flat" cmpd="sng" algn="ctr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prstDash val="dash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" name="Straight Connector 250"/>
                          <p:cNvCxnSpPr/>
                          <p:nvPr/>
                        </p:nvCxnSpPr>
                        <p:spPr>
                          <a:xfrm>
                            <a:off x="916573" y="4959738"/>
                            <a:ext cx="1620000" cy="0"/>
                          </a:xfrm>
                          <a:prstGeom prst="line">
                            <a:avLst/>
                          </a:prstGeom>
                          <a:ln w="6350" cap="flat" cmpd="sng" algn="ctr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prstDash val="dash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" name="Straight Connector 250"/>
                          <p:cNvCxnSpPr/>
                          <p:nvPr/>
                        </p:nvCxnSpPr>
                        <p:spPr>
                          <a:xfrm>
                            <a:off x="917304" y="4997915"/>
                            <a:ext cx="1620000" cy="0"/>
                          </a:xfrm>
                          <a:prstGeom prst="line">
                            <a:avLst/>
                          </a:prstGeom>
                          <a:ln w="6350" cap="flat" cmpd="sng" algn="ctr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prstDash val="dash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" name="Straight Connector 250"/>
                          <p:cNvCxnSpPr/>
                          <p:nvPr/>
                        </p:nvCxnSpPr>
                        <p:spPr>
                          <a:xfrm>
                            <a:off x="912190" y="5114344"/>
                            <a:ext cx="1620000" cy="0"/>
                          </a:xfrm>
                          <a:prstGeom prst="line">
                            <a:avLst/>
                          </a:prstGeom>
                          <a:ln w="6350" cap="flat" cmpd="sng" algn="ctr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prstDash val="dash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" name="Straight Connector 250"/>
                          <p:cNvCxnSpPr/>
                          <p:nvPr/>
                        </p:nvCxnSpPr>
                        <p:spPr>
                          <a:xfrm>
                            <a:off x="916573" y="5241526"/>
                            <a:ext cx="1620000" cy="0"/>
                          </a:xfrm>
                          <a:prstGeom prst="line">
                            <a:avLst/>
                          </a:prstGeom>
                          <a:ln w="6350" cap="flat" cmpd="sng" algn="ctr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prstDash val="dash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" name="Straight Connector 250"/>
                          <p:cNvCxnSpPr/>
                          <p:nvPr/>
                        </p:nvCxnSpPr>
                        <p:spPr>
                          <a:xfrm>
                            <a:off x="916131" y="5477255"/>
                            <a:ext cx="1620000" cy="0"/>
                          </a:xfrm>
                          <a:prstGeom prst="line">
                            <a:avLst/>
                          </a:prstGeom>
                          <a:ln w="6350" cap="flat" cmpd="sng" algn="ctr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prstDash val="dash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1" name="Straight Connector 250"/>
                          <p:cNvCxnSpPr/>
                          <p:nvPr/>
                        </p:nvCxnSpPr>
                        <p:spPr>
                          <a:xfrm>
                            <a:off x="912191" y="5634162"/>
                            <a:ext cx="1620000" cy="0"/>
                          </a:xfrm>
                          <a:prstGeom prst="line">
                            <a:avLst/>
                          </a:prstGeom>
                          <a:ln w="6350" cap="flat" cmpd="sng" algn="ctr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prstDash val="dash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27" name="그룹 122"/>
                      <p:cNvGrpSpPr/>
                      <p:nvPr/>
                    </p:nvGrpSpPr>
                    <p:grpSpPr>
                      <a:xfrm rot="16200000">
                        <a:off x="1323922" y="4561259"/>
                        <a:ext cx="63062" cy="1616038"/>
                        <a:chOff x="761387" y="1719407"/>
                        <a:chExt cx="73198" cy="1569277"/>
                      </a:xfrm>
                    </p:grpSpPr>
                    <p:sp>
                      <p:nvSpPr>
                        <p:cNvPr id="28" name="왼쪽 대괄호 243"/>
                        <p:cNvSpPr/>
                        <p:nvPr/>
                      </p:nvSpPr>
                      <p:spPr>
                        <a:xfrm>
                          <a:off x="761387" y="1719407"/>
                          <a:ext cx="69946" cy="784800"/>
                        </a:xfrm>
                        <a:prstGeom prst="leftBracket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endParaRPr lang="ko-KR" altLang="en-US" sz="900" b="1">
                            <a:latin typeface="+mj-ea"/>
                            <a:ea typeface="+mj-ea"/>
                          </a:endParaRPr>
                        </a:p>
                      </p:txBody>
                    </p:sp>
                    <p:sp>
                      <p:nvSpPr>
                        <p:cNvPr id="29" name="왼쪽 대괄호 244"/>
                        <p:cNvSpPr/>
                        <p:nvPr/>
                      </p:nvSpPr>
                      <p:spPr>
                        <a:xfrm>
                          <a:off x="764638" y="2503883"/>
                          <a:ext cx="69947" cy="784801"/>
                        </a:xfrm>
                        <a:prstGeom prst="leftBracket">
                          <a:avLst/>
                        </a:prstGeom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endParaRPr lang="ko-KR" altLang="en-US" sz="900" b="1">
                            <a:latin typeface="+mj-ea"/>
                            <a:ea typeface="+mj-ea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3179465" y="2703411"/>
                      <a:ext cx="204676" cy="1641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1">
                      <a:spAutoFit/>
                    </a:bodyPr>
                    <a:lstStyle/>
                    <a:p>
                      <a:r>
                        <a:rPr lang="en-US" sz="1100" b="1" dirty="0">
                          <a:effectLst>
                            <a:glow rad="50800">
                              <a:schemeClr val="bg1"/>
                            </a:glow>
                          </a:effectLst>
                        </a:rPr>
                        <a:t>L</a:t>
                      </a:r>
                    </a:p>
                  </p:txBody>
                </p:sp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3886981" y="2703411"/>
                      <a:ext cx="216544" cy="1641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1">
                      <a:spAutoFit/>
                    </a:bodyPr>
                    <a:lstStyle/>
                    <a:p>
                      <a:r>
                        <a:rPr lang="en-US" sz="1100" b="1" dirty="0">
                          <a:effectLst>
                            <a:glow rad="50800">
                              <a:schemeClr val="bg1"/>
                            </a:glow>
                          </a:effectLst>
                        </a:rPr>
                        <a:t>R</a:t>
                      </a:r>
                    </a:p>
                  </p:txBody>
                </p:sp>
              </p:grpSp>
            </p:grpSp>
            <p:pic>
              <p:nvPicPr>
                <p:cNvPr id="14" name="Picture 8"/>
                <p:cNvPicPr preferRelativeResize="0">
                  <a:picLocks noChangeArrowheads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8919212" y="342516"/>
                  <a:ext cx="144000" cy="1648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  <p:pic>
        <p:nvPicPr>
          <p:cNvPr id="92" name="Picture 79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5142455" y="2077574"/>
            <a:ext cx="2376264" cy="1887369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cxnSp>
        <p:nvCxnSpPr>
          <p:cNvPr id="93" name="직선 화살표 연결선 399"/>
          <p:cNvCxnSpPr/>
          <p:nvPr/>
        </p:nvCxnSpPr>
        <p:spPr>
          <a:xfrm>
            <a:off x="4338957" y="3013678"/>
            <a:ext cx="659482" cy="0"/>
          </a:xfrm>
          <a:prstGeom prst="straightConnector1">
            <a:avLst/>
          </a:prstGeom>
          <a:ln w="28575" cap="rnd" cmpd="sng">
            <a:solidFill>
              <a:schemeClr val="tx1"/>
            </a:solidFill>
            <a:tailEnd type="arrow" w="med" len="med"/>
          </a:ln>
          <a:effectLst>
            <a:glow rad="101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97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Threshold</a:t>
            </a:r>
            <a:endParaRPr lang="ko-KR" altLang="en-US" dirty="0"/>
          </a:p>
        </p:txBody>
      </p:sp>
      <p:grpSp>
        <p:nvGrpSpPr>
          <p:cNvPr id="4" name="Group 695"/>
          <p:cNvGrpSpPr>
            <a:grpSpLocks noChangeAspect="1"/>
          </p:cNvGrpSpPr>
          <p:nvPr/>
        </p:nvGrpSpPr>
        <p:grpSpPr bwMode="auto">
          <a:xfrm>
            <a:off x="3349353" y="3769980"/>
            <a:ext cx="3618883" cy="1201232"/>
            <a:chOff x="38207519" y="31232104"/>
            <a:chExt cx="12386730" cy="3517901"/>
          </a:xfrm>
        </p:grpSpPr>
        <p:pic>
          <p:nvPicPr>
            <p:cNvPr id="5" name="Picture 692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207519" y="31232175"/>
              <a:ext cx="4089400" cy="35052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pic>
        <p:pic>
          <p:nvPicPr>
            <p:cNvPr id="6" name="Picture 693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349834" y="31235425"/>
              <a:ext cx="4102100" cy="35052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pic>
        <p:pic>
          <p:nvPicPr>
            <p:cNvPr id="7" name="Picture 694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504850" y="31232104"/>
              <a:ext cx="4089399" cy="3517901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</p:pic>
      </p:grpSp>
      <p:sp>
        <p:nvSpPr>
          <p:cNvPr id="8" name="TextBox 1235"/>
          <p:cNvSpPr txBox="1">
            <a:spLocks noChangeArrowheads="1"/>
          </p:cNvSpPr>
          <p:nvPr/>
        </p:nvSpPr>
        <p:spPr bwMode="auto">
          <a:xfrm>
            <a:off x="242068" y="4764872"/>
            <a:ext cx="206637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ln w="3175" cmpd="sng">
                  <a:noFill/>
                </a:ln>
                <a:effectLst/>
              </a:rPr>
              <a:t>Different adjacency matrices are constructed depending on the thresholds</a:t>
            </a:r>
            <a:r>
              <a:rPr lang="en-US" altLang="ko-KR" sz="1600" dirty="0">
                <a:ln w="3175" cmpd="sng">
                  <a:noFill/>
                </a:ln>
                <a:effectLst/>
                <a:ea typeface="맑은 고딕" charset="0"/>
                <a:cs typeface="맑은 고딕" charset="0"/>
              </a:rPr>
              <a:t>. </a:t>
            </a:r>
          </a:p>
        </p:txBody>
      </p:sp>
      <p:pic>
        <p:nvPicPr>
          <p:cNvPr id="9" name="Picture 956" descr="Screen shot 2011-01-04 at 12.46.19 PM.png"/>
          <p:cNvPicPr>
            <a:picLocks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91862" y="5158090"/>
            <a:ext cx="5040000" cy="68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235"/>
          <p:cNvSpPr txBox="1">
            <a:spLocks noChangeArrowheads="1"/>
          </p:cNvSpPr>
          <p:nvPr/>
        </p:nvSpPr>
        <p:spPr bwMode="auto">
          <a:xfrm>
            <a:off x="1168763" y="4157666"/>
            <a:ext cx="69777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ln w="3175" cmpd="sng">
                  <a:noFill/>
                </a:ln>
                <a:solidFill>
                  <a:srgbClr val="C00000"/>
                </a:solidFill>
                <a:effectLst/>
                <a:ea typeface="맑은 고딕" charset="0"/>
                <a:cs typeface="맑은 고딕" charset="0"/>
              </a:rPr>
              <a:t>Which </a:t>
            </a:r>
            <a:r>
              <a:rPr lang="en-US" altLang="ko-KR" sz="4000" b="1" dirty="0">
                <a:ln w="3175" cmpd="sng">
                  <a:noFill/>
                </a:ln>
                <a:solidFill>
                  <a:srgbClr val="C00000"/>
                </a:solidFill>
                <a:ea typeface="맑은 고딕" charset="0"/>
                <a:cs typeface="맑은 고딕" charset="0"/>
              </a:rPr>
              <a:t>n</a:t>
            </a:r>
            <a:r>
              <a:rPr lang="en-US" altLang="ko-KR" sz="4000" b="1" dirty="0">
                <a:ln w="3175" cmpd="sng">
                  <a:noFill/>
                </a:ln>
                <a:solidFill>
                  <a:srgbClr val="FFFF00"/>
                </a:solidFill>
                <a:ea typeface="맑은 고딕" charset="0"/>
                <a:cs typeface="맑은 고딕" charset="0"/>
              </a:rPr>
              <a:t>etwork will you u</a:t>
            </a:r>
            <a:r>
              <a:rPr lang="en-US" altLang="ko-KR" sz="4000" b="1" dirty="0">
                <a:ln w="3175" cmpd="sng">
                  <a:noFill/>
                </a:ln>
                <a:solidFill>
                  <a:srgbClr val="C00000"/>
                </a:solidFill>
                <a:ea typeface="맑은 고딕" charset="0"/>
                <a:cs typeface="맑은 고딕" charset="0"/>
              </a:rPr>
              <a:t>se?</a:t>
            </a:r>
            <a:endParaRPr lang="en-US" altLang="ko-KR" sz="4000" b="1" dirty="0">
              <a:ln w="3175" cmpd="sng">
                <a:noFill/>
              </a:ln>
              <a:solidFill>
                <a:srgbClr val="C00000"/>
              </a:solidFill>
              <a:effectLst/>
              <a:ea typeface="맑은 고딕" charset="0"/>
              <a:cs typeface="맑은 고딕" charset="0"/>
            </a:endParaRPr>
          </a:p>
        </p:txBody>
      </p:sp>
      <p:grpSp>
        <p:nvGrpSpPr>
          <p:cNvPr id="11" name="그룹 116"/>
          <p:cNvGrpSpPr/>
          <p:nvPr/>
        </p:nvGrpSpPr>
        <p:grpSpPr>
          <a:xfrm>
            <a:off x="2758659" y="5966782"/>
            <a:ext cx="4973203" cy="419945"/>
            <a:chOff x="2758659" y="6110798"/>
            <a:chExt cx="4973203" cy="419945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2758659" y="6110798"/>
              <a:ext cx="4973203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503379" y="6130633"/>
              <a:ext cx="11847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threshold</a:t>
              </a:r>
              <a:endParaRPr lang="ko-KR" altLang="en-US" sz="2000" dirty="0"/>
            </a:p>
          </p:txBody>
        </p:sp>
      </p:grpSp>
      <p:grpSp>
        <p:nvGrpSpPr>
          <p:cNvPr id="16" name="그룹 97"/>
          <p:cNvGrpSpPr/>
          <p:nvPr/>
        </p:nvGrpSpPr>
        <p:grpSpPr>
          <a:xfrm>
            <a:off x="2505540" y="1484784"/>
            <a:ext cx="1966078" cy="1952823"/>
            <a:chOff x="3677433" y="1687965"/>
            <a:chExt cx="1966078" cy="1952823"/>
          </a:xfrm>
        </p:grpSpPr>
        <p:pic>
          <p:nvPicPr>
            <p:cNvPr id="25" name="Picture 60" descr="example_C.eps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677433" y="1687965"/>
              <a:ext cx="1960271" cy="185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1131"/>
            <p:cNvSpPr txBox="1">
              <a:spLocks noChangeArrowheads="1"/>
            </p:cNvSpPr>
            <p:nvPr/>
          </p:nvSpPr>
          <p:spPr bwMode="auto">
            <a:xfrm>
              <a:off x="3755740" y="3333011"/>
              <a:ext cx="188777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latin typeface="Helvetica" charset="0"/>
                  <a:ea typeface="Helvetica" charset="0"/>
                  <a:cs typeface="Helvetica" charset="0"/>
                </a:rPr>
                <a:t>Distance Matrix</a:t>
              </a:r>
            </a:p>
          </p:txBody>
        </p:sp>
      </p:grpSp>
      <p:grpSp>
        <p:nvGrpSpPr>
          <p:cNvPr id="17" name="그룹 102"/>
          <p:cNvGrpSpPr/>
          <p:nvPr/>
        </p:nvGrpSpPr>
        <p:grpSpPr>
          <a:xfrm>
            <a:off x="3783908" y="1487022"/>
            <a:ext cx="2664200" cy="1950585"/>
            <a:chOff x="4955801" y="1690203"/>
            <a:chExt cx="2664200" cy="1950585"/>
          </a:xfrm>
        </p:grpSpPr>
        <p:pic>
          <p:nvPicPr>
            <p:cNvPr id="21" name="Picture 57" descr="example_A.eps"/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655379" y="1690203"/>
              <a:ext cx="1964622" cy="1852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2" name="Straight Arrow Connector 119"/>
            <p:cNvCxnSpPr/>
            <p:nvPr/>
          </p:nvCxnSpPr>
          <p:spPr bwMode="auto">
            <a:xfrm>
              <a:off x="5451734" y="2564177"/>
              <a:ext cx="477031" cy="4378"/>
            </a:xfrm>
            <a:prstGeom prst="straightConnector1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>
              <a:glow rad="381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1132"/>
            <p:cNvSpPr txBox="1">
              <a:spLocks noChangeArrowheads="1"/>
            </p:cNvSpPr>
            <p:nvPr/>
          </p:nvSpPr>
          <p:spPr bwMode="auto">
            <a:xfrm>
              <a:off x="5857827" y="3333011"/>
              <a:ext cx="165210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latin typeface="Helvetica" charset="0"/>
                  <a:ea typeface="Helvetica" charset="0"/>
                  <a:cs typeface="Helvetica" charset="0"/>
                </a:rPr>
                <a:t>Adjacency Matrix</a:t>
              </a:r>
            </a:p>
          </p:txBody>
        </p:sp>
        <p:sp>
          <p:nvSpPr>
            <p:cNvPr id="24" name="Rectangle 12"/>
            <p:cNvSpPr/>
            <p:nvPr/>
          </p:nvSpPr>
          <p:spPr bwMode="auto">
            <a:xfrm>
              <a:off x="4955801" y="2640947"/>
              <a:ext cx="1443668" cy="400110"/>
            </a:xfrm>
            <a:prstGeom prst="rect">
              <a:avLst/>
            </a:prstGeom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0000"/>
                  </a:solidFill>
                  <a:effectLst>
                    <a:glow rad="101600">
                      <a:schemeClr val="bg1">
                        <a:alpha val="75000"/>
                      </a:schemeClr>
                    </a:glow>
                    <a:outerShdw blurRad="38100" dist="38100" dir="2700000" algn="tl">
                      <a:srgbClr val="DDDDDD"/>
                    </a:outerShdw>
                  </a:effectLst>
                  <a:latin typeface="Helvetica" charset="0"/>
                  <a:ea typeface="Helvetica" charset="0"/>
                  <a:cs typeface="Helvetica" charset="0"/>
                </a:rPr>
                <a:t>threshold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748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6507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Persistent homology</a:t>
            </a:r>
          </a:p>
        </p:txBody>
      </p:sp>
    </p:spTree>
    <p:extLst>
      <p:ext uri="{BB962C8B-B14F-4D97-AF65-F5344CB8AC3E}">
        <p14:creationId xmlns:p14="http://schemas.microsoft.com/office/powerpoint/2010/main" val="3699238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399" y="1693393"/>
            <a:ext cx="3302000" cy="43942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Algebraic topology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97552" y="1880934"/>
            <a:ext cx="35037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Shape descriptors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Connected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Voids </a:t>
            </a:r>
          </a:p>
        </p:txBody>
      </p:sp>
      <p:cxnSp>
        <p:nvCxnSpPr>
          <p:cNvPr id="10" name="직선 화살표 연결선 176">
            <a:extLst>
              <a:ext uri="{FF2B5EF4-FFF2-40B4-BE49-F238E27FC236}">
                <a16:creationId xmlns:a16="http://schemas.microsoft.com/office/drawing/2014/main" id="{630D1494-90D4-4348-8313-57714B249ED6}"/>
              </a:ext>
            </a:extLst>
          </p:cNvPr>
          <p:cNvCxnSpPr/>
          <p:nvPr/>
        </p:nvCxnSpPr>
        <p:spPr>
          <a:xfrm>
            <a:off x="6731692" y="3538463"/>
            <a:ext cx="0" cy="36004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34F502F-89B9-CB4F-A67E-3DB5E7C8940E}"/>
              </a:ext>
            </a:extLst>
          </p:cNvPr>
          <p:cNvSpPr txBox="1"/>
          <p:nvPr/>
        </p:nvSpPr>
        <p:spPr>
          <a:xfrm>
            <a:off x="5187839" y="4001759"/>
            <a:ext cx="3087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Betti</a:t>
            </a:r>
            <a:r>
              <a:rPr lang="en-US" altLang="ko-KR" sz="2400" dirty="0"/>
              <a:t> number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Number of CCs, </a:t>
            </a:r>
            <a:r>
              <a:rPr lang="el-GR" altLang="ko-KR" sz="2400" dirty="0"/>
              <a:t>β0</a:t>
            </a: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Number of holes, </a:t>
            </a:r>
            <a:r>
              <a:rPr lang="el-GR" altLang="ko-KR" sz="2400" dirty="0"/>
              <a:t>β</a:t>
            </a:r>
            <a:r>
              <a:rPr lang="en-US" altLang="ko-KR" sz="2400" dirty="0"/>
              <a:t>1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5155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72769</TotalTime>
  <Words>6972</Words>
  <Application>Microsoft Office PowerPoint</Application>
  <PresentationFormat>On-screen Show (4:3)</PresentationFormat>
  <Paragraphs>2097</Paragraphs>
  <Slides>49</Slides>
  <Notes>47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맑은 고딕</vt:lpstr>
      <vt:lpstr>Arial</vt:lpstr>
      <vt:lpstr>Calibri</vt:lpstr>
      <vt:lpstr>Cambria Math</vt:lpstr>
      <vt:lpstr>CMR12</vt:lpstr>
      <vt:lpstr>CMR17</vt:lpstr>
      <vt:lpstr>Helvetica</vt:lpstr>
      <vt:lpstr>SFRM0800</vt:lpstr>
      <vt:lpstr>SFRM1200</vt:lpstr>
      <vt:lpstr>Times New Roman</vt:lpstr>
      <vt:lpstr>Office Theme</vt:lpstr>
      <vt:lpstr>Outline</vt:lpstr>
      <vt:lpstr>PowerPoint Presentation</vt:lpstr>
      <vt:lpstr>Network</vt:lpstr>
      <vt:lpstr>Node set</vt:lpstr>
      <vt:lpstr>Edge weight</vt:lpstr>
      <vt:lpstr>Now, network is constructed…</vt:lpstr>
      <vt:lpstr>Threshold</vt:lpstr>
      <vt:lpstr>Persistent homology</vt:lpstr>
      <vt:lpstr>Algebraic topology</vt:lpstr>
      <vt:lpstr>PowerPoint Presentation</vt:lpstr>
      <vt:lpstr>Binary network</vt:lpstr>
      <vt:lpstr>Thresholding</vt:lpstr>
      <vt:lpstr>Persistent Homology</vt:lpstr>
      <vt:lpstr>Barcode</vt:lpstr>
      <vt:lpstr>Connected Components</vt:lpstr>
      <vt:lpstr>Single Linkage Dendrogram</vt:lpstr>
      <vt:lpstr>FDG-PET Data</vt:lpstr>
      <vt:lpstr>Distance matrix</vt:lpstr>
      <vt:lpstr>Graph filtration and its barcode β0 </vt:lpstr>
      <vt:lpstr>PowerPoint Presentation</vt:lpstr>
      <vt:lpstr>Single Linkage Matrix</vt:lpstr>
      <vt:lpstr>Single Linkage Matrix</vt:lpstr>
      <vt:lpstr>Single Linkage Matrix</vt:lpstr>
      <vt:lpstr>Shape of Network (minimum spanning tree)</vt:lpstr>
      <vt:lpstr>PowerPoint Presentation</vt:lpstr>
      <vt:lpstr>Network distance</vt:lpstr>
      <vt:lpstr>Network distance</vt:lpstr>
      <vt:lpstr>Network distance</vt:lpstr>
      <vt:lpstr>Simplicial complex</vt:lpstr>
      <vt:lpstr>Hole</vt:lpstr>
      <vt:lpstr>Persistence diagram</vt:lpstr>
      <vt:lpstr>PowerPoint Presentation</vt:lpstr>
      <vt:lpstr>Holes</vt:lpstr>
      <vt:lpstr>PowerPoint Presentation</vt:lpstr>
      <vt:lpstr>Persistence</vt:lpstr>
      <vt:lpstr>PowerPoint Presentation</vt:lpstr>
      <vt:lpstr>PowerPoint Presentation</vt:lpstr>
      <vt:lpstr>PowerPoint Presentation</vt:lpstr>
      <vt:lpstr>Bottleneck distance</vt:lpstr>
      <vt:lpstr>PowerPoint Presentation</vt:lpstr>
      <vt:lpstr>Example</vt:lpstr>
      <vt:lpstr>Gromov-Hausdorff Distance</vt:lpstr>
      <vt:lpstr>Kernel distance</vt:lpstr>
      <vt:lpstr>Kernel distance based on PSS kernel</vt:lpstr>
      <vt:lpstr>Gromov-Hausdorff Distance</vt:lpstr>
      <vt:lpstr>Network distance</vt:lpstr>
      <vt:lpstr>Performance comparison</vt:lpstr>
      <vt:lpstr>PowerPoint Presentation</vt:lpstr>
      <vt:lpstr>Summary</vt:lpstr>
    </vt:vector>
  </TitlesOfParts>
  <Company>SNUH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network analysis  based on persistent homology</dc:title>
  <dc:creator>Hyekyoung Lee</dc:creator>
  <cp:lastModifiedBy>Elley Yoon</cp:lastModifiedBy>
  <cp:revision>171</cp:revision>
  <dcterms:created xsi:type="dcterms:W3CDTF">2018-03-13T02:12:33Z</dcterms:created>
  <dcterms:modified xsi:type="dcterms:W3CDTF">2023-02-04T23:31:45Z</dcterms:modified>
</cp:coreProperties>
</file>